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8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7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374"/>
            <a:ext cx="6468092" cy="280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84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347" y="4090909"/>
            <a:ext cx="5776955" cy="155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6782" y="2654018"/>
            <a:ext cx="257199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3431" y="2654018"/>
            <a:ext cx="257199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6782" y="3884615"/>
            <a:ext cx="257199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7223" y="3884615"/>
            <a:ext cx="438191" cy="295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685" y="1268730"/>
            <a:ext cx="5534025" cy="133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530" y="3429000"/>
            <a:ext cx="40481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41"/>
          <a:stretch>
            <a:fillRect/>
          </a:stretch>
        </p:blipFill>
        <p:spPr>
          <a:xfrm>
            <a:off x="215900" y="1080135"/>
            <a:ext cx="688139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2910" y="4094136"/>
            <a:ext cx="669966" cy="2603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4405" y="4370301"/>
            <a:ext cx="236458" cy="3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0273" y="4094136"/>
            <a:ext cx="386215" cy="62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2638" y="4094136"/>
            <a:ext cx="1363578" cy="16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047"/>
          <a:stretch>
            <a:fillRect/>
          </a:stretch>
        </p:blipFill>
        <p:spPr>
          <a:xfrm>
            <a:off x="215900" y="1080135"/>
            <a:ext cx="7598945" cy="3629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60168"/>
            <a:ext cx="1686085" cy="19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50156" y="2560168"/>
            <a:ext cx="800176" cy="1957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2894400"/>
            <a:ext cx="295303" cy="47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9" y="2560168"/>
            <a:ext cx="466769" cy="754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44"/>
          <a:stretch>
            <a:fillRect/>
          </a:stretch>
        </p:blipFill>
        <p:spPr>
          <a:xfrm>
            <a:off x="215900" y="1080135"/>
            <a:ext cx="7607835" cy="369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39040"/>
            <a:ext cx="838280" cy="7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3805" y="2872807"/>
            <a:ext cx="285777" cy="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738" y="2548576"/>
            <a:ext cx="457243" cy="74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0156" y="2539040"/>
            <a:ext cx="1647982" cy="7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036225"/>
            <a:ext cx="333406" cy="13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7984" y="3750139"/>
            <a:ext cx="438191" cy="74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0156" y="4036225"/>
            <a:ext cx="295303" cy="133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12141" y="3740603"/>
            <a:ext cx="428665" cy="7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482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60167" y="3674244"/>
            <a:ext cx="285777" cy="110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4522" y="2367584"/>
            <a:ext cx="1200264" cy="2718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173"/>
          <a:stretch>
            <a:fillRect/>
          </a:stretch>
        </p:blipFill>
        <p:spPr>
          <a:xfrm>
            <a:off x="215900" y="1080135"/>
            <a:ext cx="7760870" cy="4122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1719371"/>
            <a:ext cx="1819448" cy="2719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66145"/>
            <a:ext cx="609658" cy="39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3464" y="3284798"/>
            <a:ext cx="1105005" cy="198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26099" y="3618859"/>
            <a:ext cx="295303" cy="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3400" y="3284855"/>
            <a:ext cx="466090" cy="919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7488" y="3466145"/>
            <a:ext cx="600132" cy="39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64820" y="3284798"/>
            <a:ext cx="1886130" cy="1985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78734" y="5066094"/>
            <a:ext cx="2476736" cy="400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2022-11-15T09:55:23Z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