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8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</p:sldIdLst>
  <p:sldSz cx="9144000" cy="6858000" type="screen4x3"/>
  <p:notesSz cx="6858000" cy="9144000"/>
  <p:custDataLst>
    <p:tags r:id="rId18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1080" y="36"/>
      </p:cViewPr>
      <p:guideLst>
        <p:guide orient="horz" pos="2165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tags" Target="tags/tag2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700" y="15875"/>
            <a:ext cx="9118600" cy="68421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98151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20873" y="2931365"/>
            <a:ext cx="7220639" cy="28152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70202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702041" y="4588939"/>
            <a:ext cx="4915369" cy="20023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73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8038" y="3932238"/>
            <a:ext cx="2098675" cy="197326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51685" y="1268730"/>
            <a:ext cx="5534025" cy="13335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0065" y="3213100"/>
            <a:ext cx="3962400" cy="65722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6109"/>
          <a:stretch>
            <a:fillRect/>
          </a:stretch>
        </p:blipFill>
        <p:spPr>
          <a:xfrm>
            <a:off x="215900" y="1080135"/>
            <a:ext cx="8112025" cy="510984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6036330" y="3463368"/>
            <a:ext cx="704917" cy="6482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055382" y="4140245"/>
            <a:ext cx="1371730" cy="6482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245239" y="5246128"/>
            <a:ext cx="247673" cy="2860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921799" y="5246128"/>
            <a:ext cx="171466" cy="2860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6550729" y="5246128"/>
            <a:ext cx="257199" cy="2955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3235713" y="5703735"/>
            <a:ext cx="257199" cy="2955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4893221" y="5703735"/>
            <a:ext cx="257199" cy="2955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6550729" y="5703735"/>
            <a:ext cx="257199" cy="2955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17045"/>
          <a:stretch>
            <a:fillRect/>
          </a:stretch>
        </p:blipFill>
        <p:spPr>
          <a:xfrm>
            <a:off x="215900" y="1080135"/>
            <a:ext cx="7167145" cy="296227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178998" y="1968685"/>
            <a:ext cx="1400308" cy="6689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416485" y="3134488"/>
            <a:ext cx="257199" cy="2962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102571" y="3134488"/>
            <a:ext cx="171466" cy="2866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731501" y="3134488"/>
            <a:ext cx="247673" cy="2962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340277" y="3583609"/>
            <a:ext cx="428665" cy="2962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997786" y="3583609"/>
            <a:ext cx="428665" cy="2962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5655294" y="3583609"/>
            <a:ext cx="428665" cy="2962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9438"/>
          <a:stretch>
            <a:fillRect/>
          </a:stretch>
        </p:blipFill>
        <p:spPr>
          <a:xfrm>
            <a:off x="215900" y="1080135"/>
            <a:ext cx="7824370" cy="31165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997565" y="2137918"/>
            <a:ext cx="257199" cy="2954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664599" y="2147449"/>
            <a:ext cx="247673" cy="2859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303056" y="2147449"/>
            <a:ext cx="257199" cy="2859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245900" y="2595397"/>
            <a:ext cx="428665" cy="2954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997565" y="3300676"/>
            <a:ext cx="247673" cy="2859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4664599" y="3291145"/>
            <a:ext cx="257199" cy="2954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6341159" y="3300676"/>
            <a:ext cx="171466" cy="2859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6245900" y="3748623"/>
            <a:ext cx="428665" cy="2954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5168"/>
          <a:stretch>
            <a:fillRect/>
          </a:stretch>
        </p:blipFill>
        <p:spPr>
          <a:xfrm>
            <a:off x="215900" y="1080135"/>
            <a:ext cx="8193305" cy="553593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949495" y="3309553"/>
            <a:ext cx="1647982" cy="19056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578646" y="3309553"/>
            <a:ext cx="1647982" cy="30680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207797" y="3319081"/>
            <a:ext cx="809702" cy="18960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055603" y="3643033"/>
            <a:ext cx="295303" cy="476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398535" y="3309553"/>
            <a:ext cx="457243" cy="7527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13725"/>
          <a:stretch>
            <a:fillRect/>
          </a:stretch>
        </p:blipFill>
        <p:spPr>
          <a:xfrm>
            <a:off x="215900" y="1080135"/>
            <a:ext cx="7464325" cy="451739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7896" y="2404747"/>
            <a:ext cx="847805" cy="7433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063805" y="2738317"/>
            <a:ext cx="285777" cy="476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425790" y="2404747"/>
            <a:ext cx="438191" cy="7433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845151" y="2395217"/>
            <a:ext cx="1657508" cy="7529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474302" y="2395217"/>
            <a:ext cx="819228" cy="7529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322108" y="2738317"/>
            <a:ext cx="295303" cy="476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6684092" y="2404747"/>
            <a:ext cx="438191" cy="7433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77896" y="3853393"/>
            <a:ext cx="333406" cy="1238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577984" y="3557945"/>
            <a:ext cx="447717" cy="7529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2845151" y="3853393"/>
            <a:ext cx="295303" cy="1238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3216661" y="3567476"/>
            <a:ext cx="447717" cy="7433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5474302" y="3853393"/>
            <a:ext cx="295303" cy="1238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5845812" y="3557945"/>
            <a:ext cx="438191" cy="7529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177896" y="4720674"/>
            <a:ext cx="771598" cy="7433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7" name="Rectangle 16"/>
          <p:cNvSpPr/>
          <p:nvPr/>
        </p:nvSpPr>
        <p:spPr bwMode="white">
          <a:xfrm>
            <a:off x="2845151" y="4720674"/>
            <a:ext cx="733495" cy="7433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68957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08089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01821" y="3091384"/>
            <a:ext cx="7220639" cy="28121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ags/tag1.xml><?xml version="1.0" encoding="utf-8"?>
<p:tagLst xmlns:p="http://schemas.openxmlformats.org/presentationml/2006/main">
  <p:tag name="KSO_WM_UNIT_PLACING_PICTURE_USER_VIEWPORT" val="{&quot;height&quot;:9852,&quot;width&quot;:11112}"/>
</p:tagLst>
</file>

<file path=ppt/tags/tag2.xml><?xml version="1.0" encoding="utf-8"?>
<p:tagLst xmlns:p="http://schemas.openxmlformats.org/presentationml/2006/main">
  <p:tag name="COMMONDATA" val="eyJoZGlkIjoiZTM5NjVjNGFlOTRkOGY4YmYwZjdlOTY3YjUyNmU5NmE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9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9</cp:revision>
  <dcterms:created xsi:type="dcterms:W3CDTF">2022-11-09T06:57:00Z</dcterms:created>
  <dcterms:modified xsi:type="dcterms:W3CDTF">2022-11-15T09:54:08Z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A6E74B92432D487AA3EE8E7DD6F2372B</vt:lpwstr>
  </property>
</Properties>
</file>