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-530995"/>
            <a:ext cx="8640000" cy="5521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450" y="4549005"/>
            <a:ext cx="8640000" cy="250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619346" y="4797411"/>
            <a:ext cx="4191400" cy="196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268730"/>
            <a:ext cx="5534025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70" y="3081020"/>
            <a:ext cx="66770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50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30"/>
          <a:stretch>
            <a:fillRect/>
          </a:stretch>
        </p:blipFill>
        <p:spPr>
          <a:xfrm>
            <a:off x="215900" y="1080135"/>
            <a:ext cx="824664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72"/>
          <a:stretch>
            <a:fillRect/>
          </a:stretch>
        </p:blipFill>
        <p:spPr>
          <a:xfrm>
            <a:off x="215900" y="1080135"/>
            <a:ext cx="8480960" cy="5480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73"/>
          <a:stretch>
            <a:fillRect/>
          </a:stretch>
        </p:blipFill>
        <p:spPr>
          <a:xfrm>
            <a:off x="251460" y="764540"/>
            <a:ext cx="675630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9533" y="6067866"/>
            <a:ext cx="288762" cy="24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4212" y="5078698"/>
            <a:ext cx="227970" cy="920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0177" y="4074312"/>
            <a:ext cx="1238639" cy="2160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2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8216" y="4052815"/>
            <a:ext cx="371510" cy="31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6110" y="2814142"/>
            <a:ext cx="276251" cy="11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0465" y="1508771"/>
            <a:ext cx="1200264" cy="273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328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266" y="4747841"/>
            <a:ext cx="734683" cy="69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7934" y="5054224"/>
            <a:ext cx="271133" cy="43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1545" y="4747841"/>
            <a:ext cx="1067040" cy="69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2846" y="4747841"/>
            <a:ext cx="743429" cy="69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1261" y="5054224"/>
            <a:ext cx="271133" cy="43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6125" y="4747841"/>
            <a:ext cx="1137010" cy="69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266" y="5859574"/>
            <a:ext cx="734683" cy="69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32846" y="5859574"/>
            <a:ext cx="673459" cy="69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8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85795"/>
            <a:ext cx="2438632" cy="197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4158" y="3195324"/>
            <a:ext cx="381036" cy="7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5977" y="3195324"/>
            <a:ext cx="2667254" cy="1724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