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</p:sldIdLst>
  <p:sldSz cx="12192000" cy="6858000"/>
  <p:notesSz cx="6858000" cy="9144000"/>
  <p:custDataLst>
    <p:tags r:id="rId2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536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52561" y="2493000"/>
            <a:ext cx="380826" cy="2482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66016" y="2493000"/>
            <a:ext cx="380826" cy="2482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17619" y="2493000"/>
            <a:ext cx="238016" cy="2386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764297" y="2493000"/>
            <a:ext cx="695008" cy="2482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052561" y="3104027"/>
            <a:ext cx="228495" cy="2482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718347" y="3104027"/>
            <a:ext cx="714049" cy="2482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079471" y="3104027"/>
            <a:ext cx="552198" cy="2482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783338" y="3104027"/>
            <a:ext cx="361785" cy="2482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762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71480" y="2492789"/>
            <a:ext cx="2427768" cy="28381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75343" y="2425479"/>
            <a:ext cx="2256396" cy="2904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760539" y="2348644"/>
            <a:ext cx="2256396" cy="2904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2711450" y="1845310"/>
            <a:ext cx="1248410" cy="401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6456045" y="1772920"/>
            <a:ext cx="1248410" cy="401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4"/>
          <p:cNvSpPr/>
          <p:nvPr/>
        </p:nvSpPr>
        <p:spPr bwMode="white">
          <a:xfrm>
            <a:off x="9984105" y="1772920"/>
            <a:ext cx="1248410" cy="401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673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76991" y="2625225"/>
            <a:ext cx="1932694" cy="2479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61685" y="2596609"/>
            <a:ext cx="2713388" cy="3243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36727" y="2596609"/>
            <a:ext cx="3189421" cy="3243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76991" y="3311991"/>
            <a:ext cx="1123438" cy="2479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61685" y="3311991"/>
            <a:ext cx="1447140" cy="2479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736727" y="3311991"/>
            <a:ext cx="1608991" cy="2479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261685" y="3998758"/>
            <a:ext cx="637884" cy="238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736727" y="3998758"/>
            <a:ext cx="799735" cy="2479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494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1917" y="1947258"/>
            <a:ext cx="2913322" cy="2477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776132" y="1947258"/>
            <a:ext cx="1628033" cy="2477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60694" y="1918667"/>
            <a:ext cx="3760661" cy="314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1917" y="2623910"/>
            <a:ext cx="1647074" cy="2477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776132" y="2623910"/>
            <a:ext cx="1171041" cy="2477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260694" y="2623910"/>
            <a:ext cx="1332892" cy="2477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81917" y="3310092"/>
            <a:ext cx="1190082" cy="2477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260694" y="3310092"/>
            <a:ext cx="656925" cy="2477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894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95438" y="4107856"/>
            <a:ext cx="3046611" cy="3237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76396" y="4793408"/>
            <a:ext cx="3741619" cy="3237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451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62280" y="2703098"/>
            <a:ext cx="4265256" cy="324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71801" y="3380980"/>
            <a:ext cx="4427107" cy="3341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797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62280" y="2482017"/>
            <a:ext cx="5617190" cy="9346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102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71801" y="2489927"/>
            <a:ext cx="4760330" cy="924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199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71801" y="3013742"/>
            <a:ext cx="5274446" cy="2152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851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19338" y="3634934"/>
            <a:ext cx="5369652" cy="1544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95395" y="2747645"/>
            <a:ext cx="4600575" cy="136207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4050" y="4100195"/>
            <a:ext cx="2798445" cy="21101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758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76198" y="1860881"/>
            <a:ext cx="723570" cy="247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184528" y="1860881"/>
            <a:ext cx="723570" cy="247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18611" y="2432257"/>
            <a:ext cx="371305" cy="2856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897917" y="2432257"/>
            <a:ext cx="371305" cy="295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185190" y="3213138"/>
            <a:ext cx="542677" cy="247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802620" y="2927985"/>
            <a:ext cx="552450" cy="812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527272" y="3984496"/>
            <a:ext cx="723570" cy="247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bldLvl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064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647440" y="2132965"/>
            <a:ext cx="163195" cy="285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" name="Rectangle 4"/>
          <p:cNvSpPr/>
          <p:nvPr/>
        </p:nvSpPr>
        <p:spPr bwMode="white">
          <a:xfrm>
            <a:off x="8760460" y="2132965"/>
            <a:ext cx="163195" cy="285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" name="Rectangle 4"/>
          <p:cNvSpPr/>
          <p:nvPr/>
        </p:nvSpPr>
        <p:spPr bwMode="white">
          <a:xfrm>
            <a:off x="3647440" y="3068955"/>
            <a:ext cx="163195" cy="285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9264015" y="3068955"/>
            <a:ext cx="163195" cy="285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3810635" y="3933190"/>
            <a:ext cx="163195" cy="285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4"/>
          <p:cNvSpPr/>
          <p:nvPr/>
        </p:nvSpPr>
        <p:spPr bwMode="white">
          <a:xfrm>
            <a:off x="9585960" y="3952240"/>
            <a:ext cx="163195" cy="285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3" grpId="0" bldLvl="0" animBg="1"/>
      <p:bldP spid="4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541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10155" y="2038350"/>
            <a:ext cx="314325" cy="148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75338" y="2034292"/>
            <a:ext cx="361785" cy="2481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697983" y="2034292"/>
            <a:ext cx="361785" cy="2481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14545" y="2730926"/>
            <a:ext cx="361785" cy="257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508561" y="2730926"/>
            <a:ext cx="361785" cy="257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040727" y="2730926"/>
            <a:ext cx="361785" cy="257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108033" y="3370303"/>
            <a:ext cx="571239" cy="2385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453090" y="3952421"/>
            <a:ext cx="733090" cy="2481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974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71603" y="1872322"/>
            <a:ext cx="390347" cy="2386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18082" y="1872322"/>
            <a:ext cx="704528" cy="2481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584066" y="1872322"/>
            <a:ext cx="542677" cy="2481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09752" y="2454632"/>
            <a:ext cx="714049" cy="2481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594247" y="2454632"/>
            <a:ext cx="866380" cy="2481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393322" y="2454632"/>
            <a:ext cx="542677" cy="2481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298776" y="3619251"/>
            <a:ext cx="704528" cy="2386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717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364099" y="1938338"/>
            <a:ext cx="295140" cy="228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373619" y="2548712"/>
            <a:ext cx="285619" cy="2193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364099" y="3159087"/>
            <a:ext cx="295140" cy="228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373619" y="3759924"/>
            <a:ext cx="285619" cy="228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326016" y="4351224"/>
            <a:ext cx="333223" cy="3051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547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984595" y="1909961"/>
            <a:ext cx="295140" cy="2480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964561" y="3121513"/>
            <a:ext cx="247537" cy="2575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93917" y="4342605"/>
            <a:ext cx="257057" cy="2575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582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28528" y="1308659"/>
            <a:ext cx="257057" cy="2572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278743" y="2528178"/>
            <a:ext cx="285619" cy="2477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2022-11-14T02:01:15Z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00C7B5907ABC47A6B1C884A24083AD10</vt:lpwstr>
  </property>
</Properties>
</file>