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35004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7084" y="4485547"/>
            <a:ext cx="5474904" cy="2263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7525" y="1196975"/>
            <a:ext cx="3028950" cy="1028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081020"/>
            <a:ext cx="5029200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0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150200" y="4247066"/>
            <a:ext cx="1419360" cy="352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98491" y="4247066"/>
            <a:ext cx="1152635" cy="352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97521" y="5382249"/>
            <a:ext cx="1162160" cy="352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22108" y="5391788"/>
            <a:ext cx="552502" cy="352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40586" y="1881413"/>
            <a:ext cx="904961" cy="353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22152" y="1881413"/>
            <a:ext cx="1162160" cy="353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68811" y="3016749"/>
            <a:ext cx="1162160" cy="353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64776" y="3016749"/>
            <a:ext cx="914487" cy="353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5178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47974" y="3266067"/>
            <a:ext cx="1027628" cy="3228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2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828040" y="2996565"/>
            <a:ext cx="3582035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4284345" y="4076700"/>
            <a:ext cx="1781810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4644390" y="3068955"/>
            <a:ext cx="3582035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828040" y="4076700"/>
            <a:ext cx="1781810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6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0" y="2348865"/>
            <a:ext cx="4824095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4"/>
          <p:cNvSpPr/>
          <p:nvPr/>
        </p:nvSpPr>
        <p:spPr bwMode="white">
          <a:xfrm>
            <a:off x="0" y="3284855"/>
            <a:ext cx="3582035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560" y="4251325"/>
            <a:ext cx="3582035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5373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07306" y="5547959"/>
            <a:ext cx="6995739" cy="1167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216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6784" y="4644850"/>
            <a:ext cx="6136771" cy="2113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2022-11-16T03:21:19Z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