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318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20454" y="4903376"/>
            <a:ext cx="5406013" cy="114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871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9717" y="4280819"/>
            <a:ext cx="4984008" cy="236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341120"/>
            <a:ext cx="44481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119120"/>
            <a:ext cx="53530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58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73743" y="3891905"/>
            <a:ext cx="376104" cy="3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3743" y="5846620"/>
            <a:ext cx="376104" cy="36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8778" y="2482249"/>
            <a:ext cx="771598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0079" y="2482249"/>
            <a:ext cx="771598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3388465"/>
            <a:ext cx="1019272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3388465"/>
            <a:ext cx="990694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4294680"/>
            <a:ext cx="762072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50553" y="4294680"/>
            <a:ext cx="438191" cy="3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36374" y="4294680"/>
            <a:ext cx="314355" cy="3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64599" y="5191357"/>
            <a:ext cx="771598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45900" y="5191357"/>
            <a:ext cx="771598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7900" y="2949575"/>
            <a:ext cx="4888865" cy="243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00465"/>
            <a:ext cx="3295964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1490" y="2348139"/>
            <a:ext cx="438191" cy="33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2310000"/>
            <a:ext cx="504873" cy="44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8046" y="3212960"/>
            <a:ext cx="3295964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5656" y="4125455"/>
            <a:ext cx="3295964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57242"/>
            <a:ext cx="3867519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262750"/>
            <a:ext cx="1914707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158727"/>
            <a:ext cx="1190738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6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757" y="5189588"/>
            <a:ext cx="628710" cy="40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1898" y="5189588"/>
            <a:ext cx="638235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715" y="5961923"/>
            <a:ext cx="971642" cy="46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4908" y="5961923"/>
            <a:ext cx="971642" cy="46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3651" y="3474998"/>
            <a:ext cx="904961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6187" y="4247887"/>
            <a:ext cx="1000220" cy="4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