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2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1964" y="2834663"/>
            <a:ext cx="619184" cy="37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1964" y="3216111"/>
            <a:ext cx="619184" cy="2212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3950399"/>
            <a:ext cx="619184" cy="147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55073" y="3950399"/>
            <a:ext cx="619184" cy="147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8855" y="4322312"/>
            <a:ext cx="628710" cy="110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88657" y="5066136"/>
            <a:ext cx="619184" cy="362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35272" y="5438048"/>
            <a:ext cx="619184" cy="37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68855" y="5438048"/>
            <a:ext cx="628710" cy="37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11964" y="5438048"/>
            <a:ext cx="619184" cy="37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55073" y="5438048"/>
            <a:ext cx="619184" cy="37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88657" y="5438048"/>
            <a:ext cx="619184" cy="37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3122" y="2176387"/>
            <a:ext cx="962116" cy="457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9175" y="2224056"/>
            <a:ext cx="695391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36022" y="3053497"/>
            <a:ext cx="285777" cy="35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3892472"/>
            <a:ext cx="190518" cy="343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8985" y="4330700"/>
            <a:ext cx="49530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52830"/>
            <a:ext cx="7381875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109595"/>
            <a:ext cx="38862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0271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4588" y="2186346"/>
            <a:ext cx="495347" cy="343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22933"/>
            <a:ext cx="6868180" cy="30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976109"/>
            <a:ext cx="7639779" cy="45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5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152070"/>
            <a:ext cx="6591929" cy="133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55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5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3475" y="4372877"/>
            <a:ext cx="447717" cy="34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8910" y="4372877"/>
            <a:ext cx="895435" cy="362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1589" y="4372877"/>
            <a:ext cx="457243" cy="362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84224" y="4372877"/>
            <a:ext cx="438191" cy="343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5151" y="5098264"/>
            <a:ext cx="257199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9682" y="5098264"/>
            <a:ext cx="276251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93265" y="5098264"/>
            <a:ext cx="257199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26848" y="5098264"/>
            <a:ext cx="257199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69958" y="5098264"/>
            <a:ext cx="257199" cy="30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