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17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2658" y="4440000"/>
            <a:ext cx="634074" cy="166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371" y="4440000"/>
            <a:ext cx="642643" cy="166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2653" y="4988571"/>
            <a:ext cx="634074" cy="5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52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4033" y="2989028"/>
            <a:ext cx="944955" cy="1621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9458" y="4980342"/>
            <a:ext cx="1364022" cy="103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2186" y="6395657"/>
            <a:ext cx="2974556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124585"/>
            <a:ext cx="4962525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3114675"/>
            <a:ext cx="42862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475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3171789"/>
            <a:ext cx="552502" cy="46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2985882"/>
            <a:ext cx="952590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0972" y="2995411"/>
            <a:ext cx="962116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7278" y="2976352"/>
            <a:ext cx="96211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404" y="1451532"/>
            <a:ext cx="504873" cy="40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51" y="2366073"/>
            <a:ext cx="504873" cy="4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4261841"/>
            <a:ext cx="514399" cy="42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