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7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547686"/>
            <a:ext cx="904961" cy="400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2085" y="3547686"/>
            <a:ext cx="3219757" cy="400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1865" y="4433767"/>
            <a:ext cx="3248335" cy="466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64511" y="4433767"/>
            <a:ext cx="1600352" cy="466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268730"/>
            <a:ext cx="7981950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3090545"/>
            <a:ext cx="592455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8709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8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6584" y="1242227"/>
            <a:ext cx="676339" cy="391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55558" y="1242227"/>
            <a:ext cx="666813" cy="391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857" y="2120161"/>
            <a:ext cx="676339" cy="391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6584" y="2998096"/>
            <a:ext cx="676339" cy="381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55558" y="2998096"/>
            <a:ext cx="666813" cy="391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3331" y="3876030"/>
            <a:ext cx="685865" cy="391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8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02306" y="5771569"/>
            <a:ext cx="666813" cy="390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3706" y="5771569"/>
            <a:ext cx="666813" cy="390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3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2130" y="5246388"/>
            <a:ext cx="666813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4004" y="5246388"/>
            <a:ext cx="685865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4004" y="5932841"/>
            <a:ext cx="685865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574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70166" y="5581583"/>
            <a:ext cx="599422" cy="35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1373" y="5581583"/>
            <a:ext cx="607865" cy="35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76564" y="6231906"/>
            <a:ext cx="886469" cy="413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9329" y="6231906"/>
            <a:ext cx="886469" cy="413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8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3034" y="3007845"/>
            <a:ext cx="895435" cy="39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8227" y="3007845"/>
            <a:ext cx="685865" cy="39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3331" y="3752261"/>
            <a:ext cx="1019272" cy="448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02791" y="3742717"/>
            <a:ext cx="1019272" cy="458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0917" y="4630289"/>
            <a:ext cx="1476515" cy="46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8006" y="4630289"/>
            <a:ext cx="1476515" cy="46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0640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552257" y="5836515"/>
            <a:ext cx="554928" cy="24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79001" y="6458675"/>
            <a:ext cx="528185" cy="24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