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07708" y="3681666"/>
            <a:ext cx="2324321" cy="182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4710897"/>
            <a:ext cx="1105005" cy="8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8613" y="5654359"/>
            <a:ext cx="2610099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0" y="3143250"/>
            <a:ext cx="496252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072" y="4435850"/>
            <a:ext cx="2886350" cy="34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072" y="5455952"/>
            <a:ext cx="333406" cy="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072" y="5265279"/>
            <a:ext cx="1419360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55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678" y="2313690"/>
            <a:ext cx="316549" cy="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678" y="2155311"/>
            <a:ext cx="2740652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678" y="3038900"/>
            <a:ext cx="316549" cy="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678" y="2880520"/>
            <a:ext cx="1416142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678" y="5139507"/>
            <a:ext cx="316549" cy="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678" y="5064486"/>
            <a:ext cx="957978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90639" y="5064486"/>
            <a:ext cx="1441133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3424" y="5064486"/>
            <a:ext cx="1532766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678" y="5956410"/>
            <a:ext cx="316549" cy="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678" y="5789696"/>
            <a:ext cx="1890967" cy="30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678" y="6523241"/>
            <a:ext cx="1049611" cy="3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1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0678" y="4699275"/>
            <a:ext cx="6046198" cy="4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3846" y="5524724"/>
            <a:ext cx="2093960" cy="35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9743" y="6277606"/>
            <a:ext cx="5583895" cy="44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813986"/>
            <a:ext cx="7182535" cy="4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1049" y="4652281"/>
            <a:ext cx="6449040" cy="4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101" y="5481050"/>
            <a:ext cx="3657949" cy="4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05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58624" y="5186448"/>
            <a:ext cx="931599" cy="29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8681" y="6260081"/>
            <a:ext cx="751542" cy="29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8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7934" y="2655384"/>
            <a:ext cx="992363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48150"/>
            <a:ext cx="4658169" cy="4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5" y="2157687"/>
            <a:ext cx="2953031" cy="45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44633"/>
            <a:ext cx="5972745" cy="4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931579"/>
            <a:ext cx="3753208" cy="4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4467" y="3931579"/>
            <a:ext cx="3334068" cy="4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8072" y="4837600"/>
            <a:ext cx="1838500" cy="448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