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4400881"/>
            <a:ext cx="380826" cy="2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4400881"/>
            <a:ext cx="371305" cy="2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380" y="4400881"/>
            <a:ext cx="371305" cy="2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835125"/>
            <a:ext cx="1818446" cy="90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7669" y="2835125"/>
            <a:ext cx="1818446" cy="133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4885952"/>
            <a:ext cx="2046942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4767858"/>
            <a:ext cx="3760661" cy="33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4805975"/>
            <a:ext cx="2094545" cy="24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7884" y="5396795"/>
            <a:ext cx="1475702" cy="24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884" y="5959027"/>
            <a:ext cx="2513454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0198" y="2548819"/>
            <a:ext cx="733090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12099" y="2720499"/>
            <a:ext cx="1056793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586" y="3063860"/>
            <a:ext cx="1056793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1190" y="3416758"/>
            <a:ext cx="1066314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3588438"/>
            <a:ext cx="1066314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1636" y="3588438"/>
            <a:ext cx="761652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7140" y="4132092"/>
            <a:ext cx="122816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9900" y="4132092"/>
            <a:ext cx="122816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84066" y="4055790"/>
            <a:ext cx="1199603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26413" y="4055790"/>
            <a:ext cx="1228165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52760" y="4589906"/>
            <a:ext cx="666446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85520" y="4589906"/>
            <a:ext cx="666446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41123" y="4504066"/>
            <a:ext cx="666446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12033" y="4504066"/>
            <a:ext cx="666446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034663"/>
            <a:ext cx="3065652" cy="33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314" y="3044197"/>
            <a:ext cx="3065652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3173" y="3635364"/>
            <a:ext cx="7159537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4545" y="2491171"/>
            <a:ext cx="3094214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3586" y="3082337"/>
            <a:ext cx="3246545" cy="33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683039"/>
            <a:ext cx="5626710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568232"/>
            <a:ext cx="4255735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578" y="3169249"/>
            <a:ext cx="5293487" cy="32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508979"/>
            <a:ext cx="3608330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578" y="3109150"/>
            <a:ext cx="3256066" cy="33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709322"/>
            <a:ext cx="4274776" cy="323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424081"/>
            <a:ext cx="1723239" cy="314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000" y="2414548"/>
            <a:ext cx="4103404" cy="33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024628"/>
            <a:ext cx="6474049" cy="324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3014470"/>
            <a:ext cx="2246876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9338" y="3614823"/>
            <a:ext cx="411292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859" y="4215176"/>
            <a:ext cx="4960264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0" y="2686050"/>
            <a:ext cx="48387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100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1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79471" y="1890922"/>
            <a:ext cx="714049" cy="31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2530120"/>
            <a:ext cx="152330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2710" y="2530120"/>
            <a:ext cx="371305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1870897"/>
            <a:ext cx="1390016" cy="31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3140" y="2480745"/>
            <a:ext cx="1390016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6330" y="2480745"/>
            <a:ext cx="1047272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9917" y="3090594"/>
            <a:ext cx="1390016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7173" y="3709971"/>
            <a:ext cx="1047272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3709971"/>
            <a:ext cx="1390016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0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890265"/>
            <a:ext cx="571239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1890265"/>
            <a:ext cx="228495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0314" y="2500347"/>
            <a:ext cx="390347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8181" y="2500347"/>
            <a:ext cx="723570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36330" y="3081831"/>
            <a:ext cx="809256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7884" y="3691913"/>
            <a:ext cx="1628033" cy="32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5983" y="4340125"/>
            <a:ext cx="390347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7818" y="4950207"/>
            <a:ext cx="590280" cy="2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1901051"/>
            <a:ext cx="228495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1570" y="1901051"/>
            <a:ext cx="218975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9140" y="2512066"/>
            <a:ext cx="399867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685" y="3705454"/>
            <a:ext cx="704528" cy="32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5851" y="3705454"/>
            <a:ext cx="1037752" cy="32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1223" y="1956314"/>
            <a:ext cx="285619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21223" y="2651651"/>
            <a:ext cx="285619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3318412"/>
            <a:ext cx="333223" cy="31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4013749"/>
            <a:ext cx="333223" cy="31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5413947"/>
            <a:ext cx="333223" cy="31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5471" y="2071317"/>
            <a:ext cx="238016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082" y="4368506"/>
            <a:ext cx="257057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17157" y="1328006"/>
            <a:ext cx="295140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1487" y="2711122"/>
            <a:ext cx="238016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1685" y="4103776"/>
            <a:ext cx="257057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2022-11-13T15:58:33Z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