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3777059"/>
            <a:ext cx="1152000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4760" y="3777059"/>
            <a:ext cx="980628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2661" y="3777059"/>
            <a:ext cx="1152000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3305" y="3777059"/>
            <a:ext cx="637884" cy="314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36066" y="3777059"/>
            <a:ext cx="1494743" cy="32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6958" y="1852012"/>
            <a:ext cx="571239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36000" y="1852012"/>
            <a:ext cx="218975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5107" y="2576370"/>
            <a:ext cx="561719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0595" y="2576370"/>
            <a:ext cx="21897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6479" y="3291196"/>
            <a:ext cx="561719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4909" y="3291196"/>
            <a:ext cx="390347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7851" y="4015554"/>
            <a:ext cx="561719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0595" y="4015554"/>
            <a:ext cx="218975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3415391"/>
            <a:ext cx="3408396" cy="32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4130307"/>
            <a:ext cx="3427438" cy="333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4545" y="2751572"/>
            <a:ext cx="3094214" cy="324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3467960"/>
            <a:ext cx="4274776" cy="324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614846"/>
            <a:ext cx="3094214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4545" y="3329836"/>
            <a:ext cx="2418247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5024" y="4044827"/>
            <a:ext cx="3275107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4066" y="4769351"/>
            <a:ext cx="3084694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3007686"/>
            <a:ext cx="3760661" cy="3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3618438"/>
            <a:ext cx="3760661" cy="33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9950" y="4238733"/>
            <a:ext cx="6321719" cy="324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4724900"/>
            <a:ext cx="11520000" cy="209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188238" y="5470760"/>
            <a:ext cx="3265586" cy="32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758486" y="5470760"/>
            <a:ext cx="2246876" cy="32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197759" y="6082749"/>
            <a:ext cx="5464859" cy="32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bldLvl="0" animBg="1"/>
      <p:bldP spid="12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1272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021" y="4696102"/>
            <a:ext cx="4294575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9068" y="4696102"/>
            <a:ext cx="2832396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8610" y="5284984"/>
            <a:ext cx="3126671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9556" y="5284984"/>
            <a:ext cx="2832396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0217" y="5883067"/>
            <a:ext cx="2299023" cy="30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89241" y="5873865"/>
            <a:ext cx="5122223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6806" y="6471948"/>
            <a:ext cx="2161081" cy="30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5026" y="6471948"/>
            <a:ext cx="1977160" cy="312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8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03" y="3022921"/>
            <a:ext cx="4436628" cy="33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603" y="3641988"/>
            <a:ext cx="3075173" cy="32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1603" y="4251532"/>
            <a:ext cx="4779371" cy="32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3933190"/>
            <a:ext cx="2798445" cy="2264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7770" y="2709545"/>
            <a:ext cx="469582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56165" y="1766390"/>
            <a:ext cx="371305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8578" y="1766390"/>
            <a:ext cx="723570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3256" y="1766390"/>
            <a:ext cx="380826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3652" y="4912349"/>
            <a:ext cx="361785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9851" y="4902815"/>
            <a:ext cx="371305" cy="32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8165" y="4902815"/>
            <a:ext cx="723570" cy="333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50115" y="4902815"/>
            <a:ext cx="714049" cy="333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4264" y="5512941"/>
            <a:ext cx="733090" cy="24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40595" y="5512941"/>
            <a:ext cx="228495" cy="24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1861302"/>
            <a:ext cx="704528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1024" y="1861302"/>
            <a:ext cx="704528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45917" y="1861302"/>
            <a:ext cx="228495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4479" y="2432986"/>
            <a:ext cx="218975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8429" y="2432986"/>
            <a:ext cx="218975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45917" y="2432986"/>
            <a:ext cx="218975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3421" y="3014198"/>
            <a:ext cx="561719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98380" y="3014198"/>
            <a:ext cx="399867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60561" y="3595411"/>
            <a:ext cx="218975" cy="23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99107" y="4157567"/>
            <a:ext cx="733090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31404" y="4157567"/>
            <a:ext cx="228495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18743" y="5310464"/>
            <a:ext cx="733090" cy="24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0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1223" y="1842749"/>
            <a:ext cx="285619" cy="23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21223" y="2424346"/>
            <a:ext cx="285619" cy="22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2967805"/>
            <a:ext cx="333223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21223" y="3578005"/>
            <a:ext cx="285619" cy="22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21223" y="4150067"/>
            <a:ext cx="285619" cy="228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1272" y="1927640"/>
            <a:ext cx="247537" cy="25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2809" y="3165767"/>
            <a:ext cx="238016" cy="24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008" y="1298990"/>
            <a:ext cx="304661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94776" y="2527239"/>
            <a:ext cx="295140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3057" y="3765010"/>
            <a:ext cx="238016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909909"/>
            <a:ext cx="8473388" cy="148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9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2817681"/>
            <a:ext cx="361785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9586" y="2817681"/>
            <a:ext cx="361785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4066" y="3571950"/>
            <a:ext cx="371305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6842" y="3562402"/>
            <a:ext cx="361785" cy="25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74214" y="3562402"/>
            <a:ext cx="361785" cy="25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056406" y="2817681"/>
            <a:ext cx="361785" cy="24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2022-11-13T15:56:04Z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