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73154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1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5492" y="4767085"/>
            <a:ext cx="1057375" cy="33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2141" y="4767085"/>
            <a:ext cx="1057375" cy="33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8315" y="4767085"/>
            <a:ext cx="990694" cy="33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361" y="6091387"/>
            <a:ext cx="1028798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12875"/>
            <a:ext cx="324802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3284855"/>
            <a:ext cx="46958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98579" y="4782857"/>
            <a:ext cx="919845" cy="420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0156" y="4782857"/>
            <a:ext cx="919845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8877" y="5552049"/>
            <a:ext cx="464388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095" y="1328277"/>
            <a:ext cx="1438412" cy="44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2130" y="2159051"/>
            <a:ext cx="1895656" cy="44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853" y="2980277"/>
            <a:ext cx="504873" cy="43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2868" y="3801502"/>
            <a:ext cx="485821" cy="42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0840" y="2157989"/>
            <a:ext cx="771598" cy="34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9417" y="2978405"/>
            <a:ext cx="743020" cy="34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6529" y="3798822"/>
            <a:ext cx="1000220" cy="34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4619238"/>
            <a:ext cx="295303" cy="34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3431" y="5439655"/>
            <a:ext cx="771598" cy="33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5283" y="6250532"/>
            <a:ext cx="1257420" cy="34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22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2703" y="2168170"/>
            <a:ext cx="943065" cy="44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315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1150" y="6071424"/>
            <a:ext cx="958440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8589" y="6071424"/>
            <a:ext cx="967074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6029" y="6071424"/>
            <a:ext cx="967074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2102" y="6071424"/>
            <a:ext cx="958440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581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70957"/>
            <a:ext cx="4172348" cy="4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769" y="2348229"/>
            <a:ext cx="2533891" cy="4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2357764"/>
            <a:ext cx="495347" cy="42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225500"/>
            <a:ext cx="5277353" cy="4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