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7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2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7585" y="1557020"/>
            <a:ext cx="4991100" cy="1438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730" y="3501390"/>
            <a:ext cx="6734175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341120"/>
            <a:ext cx="8964930" cy="4186555"/>
          </a:xfrm>
          <a:prstGeom prst="rect">
            <a:avLst/>
          </a:prstGeom>
        </p:spPr>
      </p:pic>
      <p:sp useBgFill="1">
        <p:nvSpPr>
          <p:cNvPr id="4" name="Rectangle 3"/>
          <p:cNvSpPr/>
          <p:nvPr/>
        </p:nvSpPr>
        <p:spPr bwMode="white">
          <a:xfrm>
            <a:off x="3707765" y="2204720"/>
            <a:ext cx="63119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3"/>
          <p:cNvSpPr/>
          <p:nvPr/>
        </p:nvSpPr>
        <p:spPr bwMode="white">
          <a:xfrm>
            <a:off x="6948170" y="2132965"/>
            <a:ext cx="63119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3707765" y="2637155"/>
            <a:ext cx="741045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363845" y="2637155"/>
            <a:ext cx="63119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7236460" y="2708910"/>
            <a:ext cx="63119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012180" y="3213100"/>
            <a:ext cx="63119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8028305" y="3133725"/>
            <a:ext cx="63119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1259840" y="3573145"/>
            <a:ext cx="63119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3347720" y="3573145"/>
            <a:ext cx="63119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899795" y="4004945"/>
            <a:ext cx="63119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2716530" y="4077335"/>
            <a:ext cx="63119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4533265" y="4077335"/>
            <a:ext cx="63119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6372225" y="4004945"/>
            <a:ext cx="63119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5147945" y="4509135"/>
            <a:ext cx="63119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3"/>
          <p:cNvSpPr/>
          <p:nvPr/>
        </p:nvSpPr>
        <p:spPr bwMode="white">
          <a:xfrm>
            <a:off x="6732270" y="4502150"/>
            <a:ext cx="63119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3"/>
          <p:cNvSpPr/>
          <p:nvPr/>
        </p:nvSpPr>
        <p:spPr bwMode="white">
          <a:xfrm>
            <a:off x="755650" y="4941570"/>
            <a:ext cx="63119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3"/>
          <p:cNvSpPr/>
          <p:nvPr/>
        </p:nvSpPr>
        <p:spPr bwMode="white">
          <a:xfrm>
            <a:off x="2411730" y="4941570"/>
            <a:ext cx="63119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122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03327" y="6003564"/>
            <a:ext cx="379811" cy="313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39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69869" y="2960650"/>
            <a:ext cx="371510" cy="315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815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2848" y="3555644"/>
            <a:ext cx="420683" cy="30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69285" y="3646170"/>
            <a:ext cx="354965" cy="104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49857" y="3563896"/>
            <a:ext cx="420683" cy="29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72848" y="4875988"/>
            <a:ext cx="420683" cy="29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62937" y="4867736"/>
            <a:ext cx="420683" cy="30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60260" y="4867736"/>
            <a:ext cx="420683" cy="30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06981" y="6188080"/>
            <a:ext cx="420683" cy="29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23"/>
          <a:stretch>
            <a:fillRect/>
          </a:stretch>
        </p:blipFill>
        <p:spPr>
          <a:xfrm>
            <a:off x="215900" y="1080135"/>
            <a:ext cx="8639810" cy="5317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07310" y="3824605"/>
            <a:ext cx="452120" cy="952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79060" y="3824605"/>
            <a:ext cx="466725" cy="101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60335" y="3824605"/>
            <a:ext cx="377825" cy="934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53335" y="5092065"/>
            <a:ext cx="594995" cy="1056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38420" y="5177790"/>
            <a:ext cx="547370" cy="984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760335" y="5177790"/>
            <a:ext cx="549275" cy="970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2646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Rectangle 23"/>
          <p:cNvSpPr/>
          <p:nvPr/>
        </p:nvSpPr>
        <p:spPr bwMode="white">
          <a:xfrm>
            <a:off x="586105" y="4021455"/>
            <a:ext cx="6287770" cy="2728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555" y="953135"/>
            <a:ext cx="228600" cy="34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2022-11-14T08:19:15Z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