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86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521" y="4325309"/>
            <a:ext cx="823336" cy="79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8043" y="4325309"/>
            <a:ext cx="865776" cy="155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3482720"/>
            <a:ext cx="6106108" cy="4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4500" y="4417111"/>
            <a:ext cx="1219316" cy="45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861435"/>
            <a:ext cx="54006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6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08257" y="5364532"/>
            <a:ext cx="2956180" cy="87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1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3053668"/>
            <a:ext cx="3315016" cy="225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0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632" y="3522869"/>
            <a:ext cx="542976" cy="46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74081" y="2691600"/>
            <a:ext cx="400088" cy="34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4930" y="4587198"/>
            <a:ext cx="190518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8392" y="4587198"/>
            <a:ext cx="190518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1854" y="4587198"/>
            <a:ext cx="276251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352" y="5120902"/>
            <a:ext cx="295303" cy="34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9814" y="5120902"/>
            <a:ext cx="304829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6595" y="5120902"/>
            <a:ext cx="485821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71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2379" y="4655779"/>
            <a:ext cx="2357089" cy="85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8014" y="4523669"/>
            <a:ext cx="1064208" cy="207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7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02316"/>
            <a:ext cx="3467431" cy="77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3993" y="2378221"/>
            <a:ext cx="924013" cy="2319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