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764405"/>
            <a:ext cx="852554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0288" y="2985581"/>
            <a:ext cx="3910281" cy="480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0288" y="3832640"/>
            <a:ext cx="1372358" cy="1308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319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92"/>
          <a:stretch>
            <a:fillRect/>
          </a:stretch>
        </p:blipFill>
        <p:spPr>
          <a:xfrm>
            <a:off x="215900" y="1183775"/>
            <a:ext cx="8639810" cy="4849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54412" y="3876352"/>
            <a:ext cx="4400970" cy="477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4658949"/>
            <a:ext cx="5925115" cy="45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6848" y="4716212"/>
            <a:ext cx="533450" cy="3435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93662" y="4658949"/>
            <a:ext cx="1028798" cy="458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9969" y="5451089"/>
            <a:ext cx="1228842" cy="448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8900" y="1484630"/>
            <a:ext cx="3886200" cy="13430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30" y="3717290"/>
            <a:ext cx="4276725" cy="561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62288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437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42021"/>
            <a:ext cx="7696934" cy="45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0443" y="2308967"/>
            <a:ext cx="3867519" cy="457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51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941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78690" y="1366616"/>
            <a:ext cx="495347" cy="343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64423" y="2245573"/>
            <a:ext cx="285777" cy="343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64423" y="3124529"/>
            <a:ext cx="285777" cy="33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55250" y="2175902"/>
            <a:ext cx="1943285" cy="44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03100" y="3043095"/>
            <a:ext cx="1438412" cy="44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50641" y="3910287"/>
            <a:ext cx="1867078" cy="44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79219" y="4777480"/>
            <a:ext cx="1457464" cy="457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6986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093434" y="5693097"/>
            <a:ext cx="1417497" cy="390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36938" y="6381238"/>
            <a:ext cx="2096537" cy="3992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935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12273" y="1491220"/>
            <a:ext cx="1371730" cy="439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16926" y="2265845"/>
            <a:ext cx="2352899" cy="449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