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6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83519" y="3966842"/>
            <a:ext cx="1066901" cy="4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0" y="1484630"/>
            <a:ext cx="3886200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501390"/>
            <a:ext cx="47625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824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75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0851" y="1509509"/>
            <a:ext cx="381036" cy="343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21226" y="2454429"/>
            <a:ext cx="314355" cy="343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7124" y="6093333"/>
            <a:ext cx="475766" cy="402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559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0701" y="6232332"/>
            <a:ext cx="453216" cy="40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9502" y="6232332"/>
            <a:ext cx="461767" cy="40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5406" y="6232332"/>
            <a:ext cx="453216" cy="40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4208" y="6232332"/>
            <a:ext cx="461767" cy="40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74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7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21887" y="1403940"/>
            <a:ext cx="542976" cy="352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1887" y="2261429"/>
            <a:ext cx="523925" cy="34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1005" y="3071280"/>
            <a:ext cx="1000220" cy="43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588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7354" y="5624665"/>
            <a:ext cx="1924736" cy="3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4862" y="5590430"/>
            <a:ext cx="1976062" cy="410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5908" y="6343595"/>
            <a:ext cx="4165985" cy="410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