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3550" y="1917065"/>
            <a:ext cx="56769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5" y="3717290"/>
            <a:ext cx="676275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415" y="1341120"/>
            <a:ext cx="8998585" cy="3386455"/>
          </a:xfrm>
          <a:prstGeom prst="rect">
            <a:avLst/>
          </a:prstGeom>
        </p:spPr>
      </p:pic>
      <p:sp useBgFill="1">
        <p:nvSpPr>
          <p:cNvPr id="10" name="Rectangle 9"/>
          <p:cNvSpPr/>
          <p:nvPr/>
        </p:nvSpPr>
        <p:spPr bwMode="white">
          <a:xfrm>
            <a:off x="3779520" y="2132965"/>
            <a:ext cx="737235" cy="28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9"/>
          <p:cNvSpPr/>
          <p:nvPr/>
        </p:nvSpPr>
        <p:spPr bwMode="white">
          <a:xfrm>
            <a:off x="2267585" y="2564765"/>
            <a:ext cx="852805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9"/>
          <p:cNvSpPr/>
          <p:nvPr/>
        </p:nvSpPr>
        <p:spPr bwMode="white">
          <a:xfrm>
            <a:off x="3851910" y="2564765"/>
            <a:ext cx="580390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9"/>
          <p:cNvSpPr/>
          <p:nvPr/>
        </p:nvSpPr>
        <p:spPr bwMode="white">
          <a:xfrm>
            <a:off x="7740015" y="2564765"/>
            <a:ext cx="428625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9"/>
          <p:cNvSpPr/>
          <p:nvPr/>
        </p:nvSpPr>
        <p:spPr bwMode="white">
          <a:xfrm>
            <a:off x="3579495" y="3429000"/>
            <a:ext cx="648970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9"/>
          <p:cNvSpPr/>
          <p:nvPr/>
        </p:nvSpPr>
        <p:spPr bwMode="white">
          <a:xfrm>
            <a:off x="6516370" y="3789045"/>
            <a:ext cx="495300" cy="34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9"/>
          <p:cNvSpPr/>
          <p:nvPr/>
        </p:nvSpPr>
        <p:spPr bwMode="white">
          <a:xfrm>
            <a:off x="2843530" y="4221480"/>
            <a:ext cx="576580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9"/>
          <p:cNvSpPr/>
          <p:nvPr/>
        </p:nvSpPr>
        <p:spPr bwMode="white">
          <a:xfrm>
            <a:off x="7092315" y="4221480"/>
            <a:ext cx="412115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176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786651" y="6336774"/>
            <a:ext cx="394597" cy="348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44597" y="6329032"/>
            <a:ext cx="410071" cy="35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352" y="3704561"/>
            <a:ext cx="504873" cy="439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9517" y="3704561"/>
            <a:ext cx="990694" cy="45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2243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1565" y="1944980"/>
            <a:ext cx="362706" cy="299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61565" y="2788570"/>
            <a:ext cx="362706" cy="299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1565" y="3632161"/>
            <a:ext cx="362706" cy="30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98091" y="4439468"/>
            <a:ext cx="426179" cy="408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98091" y="5292129"/>
            <a:ext cx="426179" cy="408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61565" y="6162932"/>
            <a:ext cx="362706" cy="30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986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3330" y="2796106"/>
            <a:ext cx="908216" cy="30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5050" y="3509734"/>
            <a:ext cx="254640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0441" y="4223362"/>
            <a:ext cx="916704" cy="31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97939" y="4945486"/>
            <a:ext cx="254640" cy="30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86260" y="5650619"/>
            <a:ext cx="254640" cy="30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6260" y="6364247"/>
            <a:ext cx="254640" cy="30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2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1314" y="4234211"/>
            <a:ext cx="495347" cy="34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6835" y="4329430"/>
            <a:ext cx="419100" cy="172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7300" y="5196674"/>
            <a:ext cx="485821" cy="35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88789" y="5206203"/>
            <a:ext cx="495347" cy="34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2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0277" y="1375477"/>
            <a:ext cx="495347" cy="352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3309" y="1375477"/>
            <a:ext cx="485821" cy="352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6500" y="2442845"/>
            <a:ext cx="419100" cy="212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79175" y="2347692"/>
            <a:ext cx="495347" cy="352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07179" y="3310376"/>
            <a:ext cx="485821" cy="362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74110" y="4346575"/>
            <a:ext cx="419100" cy="164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animBg="1"/>
      <p:bldP spid="8" grpId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