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353" y="2968803"/>
            <a:ext cx="2648202" cy="388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3798" y="2968803"/>
            <a:ext cx="2648202" cy="388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843530" y="2348865"/>
            <a:ext cx="176212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948170" y="2321560"/>
            <a:ext cx="179832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4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337" y="1346820"/>
            <a:ext cx="914487" cy="35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582" y="1346820"/>
            <a:ext cx="990694" cy="35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145" y="2259330"/>
            <a:ext cx="2376805" cy="297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5965" y="2186305"/>
            <a:ext cx="2611755" cy="304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2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1404123"/>
            <a:ext cx="1581300" cy="35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8271" y="1404123"/>
            <a:ext cx="1790871" cy="35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570" y="2443223"/>
            <a:ext cx="1905181" cy="303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3651" y="2443223"/>
            <a:ext cx="1914707" cy="30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1700" y="5591281"/>
            <a:ext cx="3867519" cy="45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7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2692" y="3904816"/>
            <a:ext cx="133362" cy="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8205" y="3857099"/>
            <a:ext cx="4581962" cy="44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755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17252" y="5449040"/>
            <a:ext cx="4932602" cy="419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9445" y="6313931"/>
            <a:ext cx="3605963" cy="42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736" y="4085997"/>
            <a:ext cx="123836" cy="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8723" y="4047826"/>
            <a:ext cx="4820110" cy="4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4973482"/>
            <a:ext cx="2676780" cy="44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9814" y="4973482"/>
            <a:ext cx="2286218" cy="45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1314" y="3854156"/>
            <a:ext cx="133362" cy="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4335" y="3854156"/>
            <a:ext cx="123836" cy="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1314" y="4092486"/>
            <a:ext cx="133362" cy="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7300" y="3844623"/>
            <a:ext cx="2619625" cy="3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4335" y="4092486"/>
            <a:ext cx="123836" cy="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3519" y="3806490"/>
            <a:ext cx="1867078" cy="457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6826" y="4683543"/>
            <a:ext cx="2705358" cy="4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26496" y="4712143"/>
            <a:ext cx="1333627" cy="409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996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0905" y="4606530"/>
            <a:ext cx="4149557" cy="43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0700" y="5429387"/>
            <a:ext cx="6084208" cy="43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1928" y="5691616"/>
            <a:ext cx="479142" cy="1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2571" y="6261287"/>
            <a:ext cx="1627277" cy="434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3157612"/>
            <a:ext cx="123836" cy="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78" y="3405401"/>
            <a:ext cx="123836" cy="66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339" y="3109961"/>
            <a:ext cx="5610760" cy="4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65" y="3986751"/>
            <a:ext cx="4639117" cy="4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2708910"/>
            <a:ext cx="43719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635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225" y="5792079"/>
            <a:ext cx="99768" cy="5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401" y="5756435"/>
            <a:ext cx="3833966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085" y="6412277"/>
            <a:ext cx="4924295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91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55461" y="6203770"/>
            <a:ext cx="398447" cy="3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90264" y="6203770"/>
            <a:ext cx="389969" cy="3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2471" y="6237702"/>
            <a:ext cx="339104" cy="28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3435714"/>
            <a:ext cx="447717" cy="43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0068" y="3473863"/>
            <a:ext cx="381036" cy="314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3012" y="3435714"/>
            <a:ext cx="447717" cy="438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0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1975" y="4906526"/>
            <a:ext cx="542976" cy="46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3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1722" y="2970031"/>
            <a:ext cx="542976" cy="46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18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8545" y="3741209"/>
            <a:ext cx="1891367" cy="123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8072" y="3482621"/>
            <a:ext cx="333406" cy="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900" y="3301365"/>
            <a:ext cx="2155825" cy="170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7951" y="3301471"/>
            <a:ext cx="790650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6496" y="3482621"/>
            <a:ext cx="333406" cy="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6610" y="3301365"/>
            <a:ext cx="2705735" cy="150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1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43793"/>
            <a:ext cx="1924233" cy="34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4897" y="2243793"/>
            <a:ext cx="1886130" cy="34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197722"/>
            <a:ext cx="1428886" cy="34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3197722"/>
            <a:ext cx="924013" cy="34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