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8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44259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28425" y="5112000"/>
            <a:ext cx="2734729" cy="341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56837" y="5801777"/>
            <a:ext cx="1640837" cy="270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35528" y="6420444"/>
            <a:ext cx="2187783" cy="341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2250" y="1557020"/>
            <a:ext cx="3619500" cy="1390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3644900"/>
            <a:ext cx="3800475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2585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622904" y="6306828"/>
            <a:ext cx="1503028" cy="323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36644" y="6306828"/>
            <a:ext cx="2534175" cy="323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99008" y="6263125"/>
            <a:ext cx="1144748" cy="419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89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87775" y="2501306"/>
            <a:ext cx="542976" cy="352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16573" y="2529923"/>
            <a:ext cx="304829" cy="267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26275" y="2501306"/>
            <a:ext cx="504873" cy="343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07532" y="2501306"/>
            <a:ext cx="790650" cy="352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07841" y="2453611"/>
            <a:ext cx="504873" cy="448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26099" y="3655522"/>
            <a:ext cx="542976" cy="352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97874" y="3655522"/>
            <a:ext cx="514399" cy="352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69605" y="3655522"/>
            <a:ext cx="800176" cy="352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826099" y="4819276"/>
            <a:ext cx="542976" cy="343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493133" y="4819276"/>
            <a:ext cx="285777" cy="343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902968" y="4819276"/>
            <a:ext cx="552502" cy="343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692736" y="5973492"/>
            <a:ext cx="800176" cy="352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369296" y="5973492"/>
            <a:ext cx="542976" cy="352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779131" y="5973492"/>
            <a:ext cx="790650" cy="352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55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85745" y="3700780"/>
            <a:ext cx="2945130" cy="1744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87642" y="6025748"/>
            <a:ext cx="4219977" cy="466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41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11832" y="2290236"/>
            <a:ext cx="1000220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22284" y="2299765"/>
            <a:ext cx="1000220" cy="343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53160" y="3281045"/>
            <a:ext cx="2758440" cy="2887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588635" y="3199765"/>
            <a:ext cx="2651760" cy="2921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1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175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72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249" y="3013813"/>
            <a:ext cx="2238588" cy="457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83607" y="3013813"/>
            <a:ext cx="2210011" cy="457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249" y="3890222"/>
            <a:ext cx="3905622" cy="457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6132" y="4766630"/>
            <a:ext cx="6830077" cy="457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59153" y="5652564"/>
            <a:ext cx="1590826" cy="438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59506" y="5919297"/>
            <a:ext cx="219095" cy="171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704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7300" y="3119834"/>
            <a:ext cx="3905622" cy="448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5184" y="3987241"/>
            <a:ext cx="6353781" cy="457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78205" y="4873711"/>
            <a:ext cx="1590826" cy="448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78557" y="5150137"/>
            <a:ext cx="219095" cy="162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2022-11-14T06:50:58Z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