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0288" y="2290019"/>
            <a:ext cx="1000220" cy="447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2560" y="4100285"/>
            <a:ext cx="1000220" cy="4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5241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5" name="Rectangle 44"/>
          <p:cNvSpPr/>
          <p:nvPr/>
        </p:nvSpPr>
        <p:spPr bwMode="white">
          <a:xfrm>
            <a:off x="2483485" y="2924810"/>
            <a:ext cx="249555" cy="30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4"/>
          <p:cNvSpPr/>
          <p:nvPr/>
        </p:nvSpPr>
        <p:spPr bwMode="white">
          <a:xfrm rot="17940000">
            <a:off x="2483485" y="3048635"/>
            <a:ext cx="249555" cy="30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4"/>
          <p:cNvSpPr/>
          <p:nvPr/>
        </p:nvSpPr>
        <p:spPr bwMode="white">
          <a:xfrm rot="3600000">
            <a:off x="2433955" y="3079750"/>
            <a:ext cx="249555" cy="30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4"/>
          <p:cNvSpPr/>
          <p:nvPr/>
        </p:nvSpPr>
        <p:spPr bwMode="white">
          <a:xfrm rot="4260000">
            <a:off x="6750050" y="2837815"/>
            <a:ext cx="249555" cy="338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4846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80" y="3213100"/>
            <a:ext cx="397192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21049" y="5705425"/>
            <a:ext cx="457243" cy="44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1336" y="5705425"/>
            <a:ext cx="447717" cy="44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9076" y="2863642"/>
            <a:ext cx="457243" cy="44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3530" y="2863642"/>
            <a:ext cx="457243" cy="44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769" y="5066965"/>
            <a:ext cx="447717" cy="44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054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9068" y="4181538"/>
            <a:ext cx="405175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9990" y="4174028"/>
            <a:ext cx="382665" cy="33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0912" y="4174028"/>
            <a:ext cx="382665" cy="33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9068" y="6472020"/>
            <a:ext cx="405175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44983" y="6472020"/>
            <a:ext cx="405175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90912" y="6457001"/>
            <a:ext cx="382665" cy="33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94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7688" y="5733310"/>
            <a:ext cx="3214322" cy="93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666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7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581" y="1308875"/>
            <a:ext cx="504873" cy="41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5294" y="1347021"/>
            <a:ext cx="295303" cy="352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2214840"/>
            <a:ext cx="514399" cy="43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4820" y="2262522"/>
            <a:ext cx="285777" cy="34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5581" y="3149414"/>
            <a:ext cx="504873" cy="41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55294" y="3168487"/>
            <a:ext cx="295303" cy="34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