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3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26143" y="3962147"/>
            <a:ext cx="133362" cy="76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54456" y="3914429"/>
            <a:ext cx="3667475" cy="45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3982" y="4754260"/>
            <a:ext cx="2219536" cy="45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7830" y="4763804"/>
            <a:ext cx="1333627" cy="439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5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35669" y="4795559"/>
            <a:ext cx="133362" cy="76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6264" y="4747924"/>
            <a:ext cx="5334509" cy="45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1865" y="5586307"/>
            <a:ext cx="6591929" cy="45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84630"/>
            <a:ext cx="3771900" cy="1390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120" y="3789045"/>
            <a:ext cx="407670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64295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38217" y="4707625"/>
            <a:ext cx="99243" cy="4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6425" y="4700531"/>
            <a:ext cx="879011" cy="26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50881" y="4700531"/>
            <a:ext cx="772679" cy="26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38695" y="5459546"/>
            <a:ext cx="248108" cy="42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38695" y="5324768"/>
            <a:ext cx="1431938" cy="26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38695" y="6090876"/>
            <a:ext cx="248108" cy="35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38695" y="5920630"/>
            <a:ext cx="1594981" cy="340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2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7742" y="3969303"/>
            <a:ext cx="133362" cy="7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40233" y="3969303"/>
            <a:ext cx="2248114" cy="352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4721" y="4817977"/>
            <a:ext cx="133362" cy="66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1567" y="4808441"/>
            <a:ext cx="1933759" cy="352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54721" y="5056368"/>
            <a:ext cx="133362" cy="7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11567" y="5838292"/>
            <a:ext cx="342932" cy="4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11567" y="5609436"/>
            <a:ext cx="2152855" cy="467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0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0277" y="3130405"/>
            <a:ext cx="123836" cy="7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7124" y="3311604"/>
            <a:ext cx="333406" cy="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7124" y="3120868"/>
            <a:ext cx="1581300" cy="35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40277" y="3368824"/>
            <a:ext cx="123836" cy="7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26055" y="3120868"/>
            <a:ext cx="285777" cy="35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07576" y="3311604"/>
            <a:ext cx="333406" cy="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07576" y="3120868"/>
            <a:ext cx="1924233" cy="35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7124" y="3960104"/>
            <a:ext cx="952590" cy="35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07576" y="3960104"/>
            <a:ext cx="1181212" cy="35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5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60948"/>
            <a:ext cx="371510" cy="5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179321"/>
            <a:ext cx="1962337" cy="353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6926" y="2179321"/>
            <a:ext cx="1924233" cy="344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0079" y="2427864"/>
            <a:ext cx="133362" cy="76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020542"/>
            <a:ext cx="1219316" cy="353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16926" y="3106576"/>
            <a:ext cx="342932" cy="47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16926" y="3211728"/>
            <a:ext cx="342932" cy="47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17014" y="3020542"/>
            <a:ext cx="533450" cy="353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6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9627" y="2157852"/>
            <a:ext cx="133362" cy="76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2405" y="2157852"/>
            <a:ext cx="133362" cy="76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00" y="2157730"/>
            <a:ext cx="2155190" cy="132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9627" y="2405854"/>
            <a:ext cx="133362" cy="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16926" y="2339084"/>
            <a:ext cx="342932" cy="4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17060" y="2157730"/>
            <a:ext cx="1971675" cy="158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12405" y="2405854"/>
            <a:ext cx="133362" cy="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bldLvl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623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76068" y="5433049"/>
            <a:ext cx="122723" cy="7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6068" y="5669114"/>
            <a:ext cx="122723" cy="7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86928" y="5385836"/>
            <a:ext cx="4606854" cy="462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3460" y="6216786"/>
            <a:ext cx="3653386" cy="45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00130" y="6216786"/>
            <a:ext cx="3002007" cy="45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0102" y="6481180"/>
            <a:ext cx="641938" cy="169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9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11964" y="4538618"/>
            <a:ext cx="133362" cy="7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1964" y="4776815"/>
            <a:ext cx="133362" cy="7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2560" y="4490979"/>
            <a:ext cx="4353340" cy="45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60035" y="5358015"/>
            <a:ext cx="428665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63982" y="5329432"/>
            <a:ext cx="4400970" cy="45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2022-11-14T04:50:02Z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