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732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184" y="2137709"/>
            <a:ext cx="5639338" cy="457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49671" y="3052485"/>
            <a:ext cx="133362" cy="66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6132" y="3042956"/>
            <a:ext cx="2419581" cy="352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69164" y="2995312"/>
            <a:ext cx="2905402" cy="466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5184" y="3862443"/>
            <a:ext cx="6087056" cy="457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2813" y="4129253"/>
            <a:ext cx="647761" cy="171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5920" y="1484630"/>
            <a:ext cx="3771900" cy="13906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3357245"/>
            <a:ext cx="3857625" cy="695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692650"/>
            <a:ext cx="64454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20843" y="2818872"/>
            <a:ext cx="1328893" cy="263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69480" y="2818872"/>
            <a:ext cx="1321786" cy="263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58417" y="3352205"/>
            <a:ext cx="355319" cy="298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07055" y="3352205"/>
            <a:ext cx="355319" cy="298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06475" y="4090035"/>
            <a:ext cx="2006600" cy="2294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140200" y="4077335"/>
            <a:ext cx="1939290" cy="2473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11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345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68811" y="1451516"/>
            <a:ext cx="1781345" cy="352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45900" y="1461042"/>
            <a:ext cx="476295" cy="333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82990" y="2165970"/>
            <a:ext cx="476295" cy="400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69605" y="2165970"/>
            <a:ext cx="476295" cy="400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5605" y="3068955"/>
            <a:ext cx="2526665" cy="3217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643755" y="2997200"/>
            <a:ext cx="2089785" cy="3417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79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293750" y="4112987"/>
            <a:ext cx="504873" cy="324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93750" y="4876003"/>
            <a:ext cx="504873" cy="324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17543" y="5629481"/>
            <a:ext cx="695391" cy="333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664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30972" y="4101634"/>
            <a:ext cx="123836" cy="66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30972" y="4339933"/>
            <a:ext cx="123836" cy="76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78381" y="4053974"/>
            <a:ext cx="3486482" cy="457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01865" y="4940447"/>
            <a:ext cx="6649084" cy="467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60520" y="4940447"/>
            <a:ext cx="1133583" cy="467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59020" y="5207343"/>
            <a:ext cx="666813" cy="181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54412" y="5836453"/>
            <a:ext cx="2238588" cy="467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59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854456" y="4490979"/>
            <a:ext cx="1162160" cy="352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78469" y="4452867"/>
            <a:ext cx="2495788" cy="457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2339" y="5310376"/>
            <a:ext cx="6096582" cy="447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49495" y="5567629"/>
            <a:ext cx="638235" cy="181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85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73816" y="4883155"/>
            <a:ext cx="123836" cy="66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73816" y="5121447"/>
            <a:ext cx="123836" cy="66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68855" y="4835496"/>
            <a:ext cx="3400749" cy="457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78160" y="5693350"/>
            <a:ext cx="5124939" cy="447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35316" y="5950707"/>
            <a:ext cx="647761" cy="181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2495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67718" y="5660142"/>
            <a:ext cx="106421" cy="65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65462" y="5660142"/>
            <a:ext cx="2079315" cy="294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21148" y="6356586"/>
            <a:ext cx="5239220" cy="393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2022-11-14T04:44:49Z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