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0"/>
        <p:guide pos="2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0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6143" y="4387582"/>
            <a:ext cx="133362" cy="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2604" y="4092092"/>
            <a:ext cx="3677001" cy="46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982" y="5007158"/>
            <a:ext cx="2524366" cy="438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0288" y="4997626"/>
            <a:ext cx="1714663" cy="45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6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83607" y="4086771"/>
            <a:ext cx="133362" cy="76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3034" y="4029499"/>
            <a:ext cx="5334509" cy="46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982" y="4936303"/>
            <a:ext cx="5848908" cy="46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1611" y="5203572"/>
            <a:ext cx="647761" cy="18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5920" y="1484630"/>
            <a:ext cx="3771900" cy="1390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30" y="3501390"/>
            <a:ext cx="465772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5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295265" y="3797300"/>
            <a:ext cx="531495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40674" y="4674870"/>
            <a:ext cx="504873" cy="429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7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3442" y="1394738"/>
            <a:ext cx="743020" cy="3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40586" y="3178253"/>
            <a:ext cx="685865" cy="352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9109" y="4074780"/>
            <a:ext cx="762072" cy="352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4213" y="4074780"/>
            <a:ext cx="743020" cy="34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2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4853" y="2473105"/>
            <a:ext cx="295303" cy="35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6110" y="3455913"/>
            <a:ext cx="314355" cy="343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888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6313" y="2117765"/>
            <a:ext cx="634858" cy="29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5801" y="2117765"/>
            <a:ext cx="634858" cy="29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6120" y="2729230"/>
            <a:ext cx="473710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42255" y="2729230"/>
            <a:ext cx="54737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2320" y="3444875"/>
            <a:ext cx="2091690" cy="332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63110" y="3444875"/>
            <a:ext cx="1967230" cy="328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12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892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221" y="1392631"/>
            <a:ext cx="738656" cy="3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8362" y="1392631"/>
            <a:ext cx="757596" cy="3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5275" y="2112645"/>
            <a:ext cx="563880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7835" y="2112645"/>
            <a:ext cx="644525" cy="55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4970" y="2924810"/>
            <a:ext cx="2640330" cy="386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43755" y="2853055"/>
            <a:ext cx="2055495" cy="3935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11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71250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20989" y="4370248"/>
            <a:ext cx="4964737" cy="69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83475" y="4121988"/>
            <a:ext cx="123836" cy="7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9936" y="4112452"/>
            <a:ext cx="2705358" cy="352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83475" y="4360388"/>
            <a:ext cx="123836" cy="76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176" y="4980229"/>
            <a:ext cx="1762293" cy="44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7047" y="4970693"/>
            <a:ext cx="5829856" cy="4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3331" y="5237702"/>
            <a:ext cx="647761" cy="181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59197" y="5876615"/>
            <a:ext cx="1581300" cy="457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