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482" y="3789040"/>
            <a:ext cx="7458075" cy="6381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245" y="1844824"/>
            <a:ext cx="6686550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5147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48219" y="2173498"/>
            <a:ext cx="399867" cy="352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62599" y="2774060"/>
            <a:ext cx="399867" cy="343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10467" y="3365090"/>
            <a:ext cx="1523305" cy="352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20186" y="3956119"/>
            <a:ext cx="1104396" cy="352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91360" y="4547148"/>
            <a:ext cx="399867" cy="352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48946" y="5157243"/>
            <a:ext cx="390347" cy="343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063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19062" y="762998"/>
            <a:ext cx="885421" cy="649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08616" y="762998"/>
            <a:ext cx="885421" cy="649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19062" y="2605034"/>
            <a:ext cx="885421" cy="61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18136" y="2605034"/>
            <a:ext cx="875900" cy="61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4566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51492" y="2202212"/>
            <a:ext cx="771173" cy="352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61145" y="2802815"/>
            <a:ext cx="780694" cy="352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18665" y="3393884"/>
            <a:ext cx="780694" cy="352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04880" y="3994487"/>
            <a:ext cx="771173" cy="343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76186" y="4585556"/>
            <a:ext cx="1123438" cy="343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75459" y="4595089"/>
            <a:ext cx="752132" cy="333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217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5599" y="2023265"/>
            <a:ext cx="380826" cy="315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39665" y="2023265"/>
            <a:ext cx="361785" cy="315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20624" y="2586531"/>
            <a:ext cx="380826" cy="315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95929" y="2567437"/>
            <a:ext cx="2979966" cy="362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44789" y="3168891"/>
            <a:ext cx="371305" cy="315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00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13</cp:revision>
  <dcterms:created xsi:type="dcterms:W3CDTF">2022-11-09T06:57:00Z</dcterms:created>
  <dcterms:modified xsi:type="dcterms:W3CDTF">2022-11-24T11:54:46Z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