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42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81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68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9887" y="1881651"/>
            <a:ext cx="409388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8515" y="2481900"/>
            <a:ext cx="409388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9887" y="3110732"/>
            <a:ext cx="409388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6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0160" y="2988600"/>
            <a:ext cx="3808264" cy="51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36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9879" y="2827016"/>
            <a:ext cx="3770181" cy="81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2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6656" y="2262794"/>
            <a:ext cx="4046280" cy="10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14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9276" y="2529188"/>
            <a:ext cx="4236694" cy="8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314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0995" y="2424308"/>
            <a:ext cx="3789223" cy="12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35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5582" y="2550719"/>
            <a:ext cx="428429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16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1499" y="1395987"/>
            <a:ext cx="428429" cy="3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2FD47849-3129-82E7-F3A2-42AAF07F9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356992"/>
            <a:ext cx="11520000" cy="23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EB728E5-FB7B-19C6-C9CE-D57C33250AB2}"/>
              </a:ext>
            </a:extLst>
          </p:cNvPr>
          <p:cNvSpPr/>
          <p:nvPr/>
        </p:nvSpPr>
        <p:spPr bwMode="white">
          <a:xfrm>
            <a:off x="4754152" y="3958706"/>
            <a:ext cx="437950" cy="37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506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2937" y="5519115"/>
            <a:ext cx="714049" cy="29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4127" y="5509592"/>
            <a:ext cx="714049" cy="30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4772" y="5500069"/>
            <a:ext cx="714049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25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9863" y="3806018"/>
            <a:ext cx="5141157" cy="8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4" t="5509" r="30206"/>
          <a:stretch/>
        </p:blipFill>
        <p:spPr>
          <a:xfrm>
            <a:off x="3323692" y="3045274"/>
            <a:ext cx="5544616" cy="7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457CB7-2135-9CC4-A44D-3EAC752E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812725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4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93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6383" y="3064885"/>
            <a:ext cx="24753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4763" y="3064885"/>
            <a:ext cx="25705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8003" y="3064885"/>
            <a:ext cx="428429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0152" y="3064885"/>
            <a:ext cx="24753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2681" y="3608452"/>
            <a:ext cx="24753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8185" y="3598916"/>
            <a:ext cx="25705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92251" y="3598916"/>
            <a:ext cx="25705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5838" y="3598916"/>
            <a:ext cx="24753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4664" y="4142482"/>
            <a:ext cx="25705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8251" y="4142482"/>
            <a:ext cx="25705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7590" y="4142482"/>
            <a:ext cx="437950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24879" y="4142482"/>
            <a:ext cx="437950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22400" y="4666976"/>
            <a:ext cx="25705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12152" y="4666976"/>
            <a:ext cx="25705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73342" y="4666976"/>
            <a:ext cx="437950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667689" y="4666976"/>
            <a:ext cx="25705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89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0681" y="5161713"/>
            <a:ext cx="352264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27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6962" y="3646435"/>
            <a:ext cx="352264" cy="28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06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6978" y="4474381"/>
            <a:ext cx="456991" cy="38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17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3631" y="3473856"/>
            <a:ext cx="352264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05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5953" y="3163016"/>
            <a:ext cx="352264" cy="29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183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4598" y="4655276"/>
            <a:ext cx="380826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4896" y="4617154"/>
            <a:ext cx="456991" cy="371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8962" y="4664806"/>
            <a:ext cx="352264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