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775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663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353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931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35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85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815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652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276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03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179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876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385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150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3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B32E587C-E051-7251-66B7-F326CE993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35" b="40158"/>
          <a:stretch/>
        </p:blipFill>
        <p:spPr>
          <a:xfrm>
            <a:off x="1674512" y="3429000"/>
            <a:ext cx="5794976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44D4627B-7532-3F79-1F94-C1A7A0D902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r="72502" b="-6638"/>
          <a:stretch/>
        </p:blipFill>
        <p:spPr>
          <a:xfrm>
            <a:off x="2062445" y="1996938"/>
            <a:ext cx="5019109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2" r="1660" b="1"/>
          <a:stretch/>
        </p:blipFill>
        <p:spPr>
          <a:xfrm>
            <a:off x="540000" y="1700808"/>
            <a:ext cx="8496496" cy="2930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1107" y="3545896"/>
            <a:ext cx="6412165" cy="685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67" r="827" b="1"/>
          <a:stretch/>
        </p:blipFill>
        <p:spPr>
          <a:xfrm>
            <a:off x="540000" y="1700808"/>
            <a:ext cx="8568504" cy="1865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45719" y="2598869"/>
            <a:ext cx="171371" cy="200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52231" y="2598869"/>
            <a:ext cx="178512" cy="193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5900" y="3057513"/>
            <a:ext cx="178512" cy="200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09553" y="3057513"/>
            <a:ext cx="178512" cy="200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552" r="827" b="-1"/>
          <a:stretch/>
        </p:blipFill>
        <p:spPr>
          <a:xfrm>
            <a:off x="540000" y="1628800"/>
            <a:ext cx="8568504" cy="2514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60066" y="3134548"/>
            <a:ext cx="121388" cy="43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16694" y="3070130"/>
            <a:ext cx="1806545" cy="501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57" r="2494"/>
          <a:stretch/>
        </p:blipFill>
        <p:spPr>
          <a:xfrm>
            <a:off x="540000" y="1700808"/>
            <a:ext cx="8424488" cy="1992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E31356CE-D67D-F6B4-446C-EF47E302D8E9}"/>
              </a:ext>
            </a:extLst>
          </p:cNvPr>
          <p:cNvSpPr/>
          <p:nvPr/>
        </p:nvSpPr>
        <p:spPr bwMode="white">
          <a:xfrm>
            <a:off x="2771800" y="2754366"/>
            <a:ext cx="216024" cy="74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226EFB2D-EBCF-27EB-411D-1990F801F1B4}"/>
              </a:ext>
            </a:extLst>
          </p:cNvPr>
          <p:cNvSpPr/>
          <p:nvPr/>
        </p:nvSpPr>
        <p:spPr bwMode="white">
          <a:xfrm>
            <a:off x="7632340" y="2781844"/>
            <a:ext cx="216024" cy="665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49F2784F-ABB4-9DFE-0901-C587D5C57112}"/>
              </a:ext>
            </a:extLst>
          </p:cNvPr>
          <p:cNvSpPr/>
          <p:nvPr/>
        </p:nvSpPr>
        <p:spPr bwMode="white">
          <a:xfrm>
            <a:off x="6516216" y="2795026"/>
            <a:ext cx="216024" cy="665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94" r="827"/>
          <a:stretch/>
        </p:blipFill>
        <p:spPr>
          <a:xfrm>
            <a:off x="540000" y="1700808"/>
            <a:ext cx="8568504" cy="2560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1157" y="3968133"/>
            <a:ext cx="178512" cy="200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7438" y="3968133"/>
            <a:ext cx="178512" cy="200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95141" y="3968133"/>
            <a:ext cx="292760" cy="200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6401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