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53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572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601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69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29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87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175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09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50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727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738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17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01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592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2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0C3B696E-E798-DA89-3079-BDBD9D8C6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r="72502" b="-6638"/>
          <a:stretch/>
        </p:blipFill>
        <p:spPr>
          <a:xfrm>
            <a:off x="2062445" y="1996938"/>
            <a:ext cx="501910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298ABC13-430E-DAE1-6301-7F19B3D4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985" r="61668"/>
          <a:stretch/>
        </p:blipFill>
        <p:spPr>
          <a:xfrm>
            <a:off x="1475656" y="3462356"/>
            <a:ext cx="6302034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4" r="1660" b="-1"/>
          <a:stretch/>
        </p:blipFill>
        <p:spPr>
          <a:xfrm>
            <a:off x="540000" y="1700808"/>
            <a:ext cx="8496496" cy="318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8347" y="4117432"/>
            <a:ext cx="178512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7851" y="4117432"/>
            <a:ext cx="192793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7438" y="4117432"/>
            <a:ext cx="185653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4083" y="4124576"/>
            <a:ext cx="171371" cy="19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9091" y="4124576"/>
            <a:ext cx="171371" cy="19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2182" y="4581752"/>
            <a:ext cx="328463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1273" y="4581752"/>
            <a:ext cx="314182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87868" y="4581752"/>
            <a:ext cx="178512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955" r="1660"/>
          <a:stretch/>
        </p:blipFill>
        <p:spPr>
          <a:xfrm>
            <a:off x="540000" y="1628800"/>
            <a:ext cx="8496496" cy="200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425441"/>
            <a:ext cx="32132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3454" y="2425441"/>
            <a:ext cx="31418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3273" y="2425441"/>
            <a:ext cx="31418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5768" y="2425441"/>
            <a:ext cx="32132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8447" y="2425441"/>
            <a:ext cx="32132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8281" y="3140716"/>
            <a:ext cx="31418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0959" y="3140716"/>
            <a:ext cx="31418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96132" y="3140716"/>
            <a:ext cx="32132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45950" y="3140716"/>
            <a:ext cx="31418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5586" y="3140716"/>
            <a:ext cx="307041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8" r="827"/>
          <a:stretch/>
        </p:blipFill>
        <p:spPr>
          <a:xfrm>
            <a:off x="540000" y="1700808"/>
            <a:ext cx="8568504" cy="296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404" y="3203711"/>
            <a:ext cx="806876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1752" y="3203711"/>
            <a:ext cx="949685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2364" y="3203711"/>
            <a:ext cx="942545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4611" y="3961221"/>
            <a:ext cx="321322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0710" y="4432879"/>
            <a:ext cx="321322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" r="827"/>
          <a:stretch/>
        </p:blipFill>
        <p:spPr>
          <a:xfrm>
            <a:off x="540000" y="1700808"/>
            <a:ext cx="8568504" cy="2529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52066" y="3779197"/>
            <a:ext cx="271339" cy="2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138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10</cp:revision>
  <dcterms:created xsi:type="dcterms:W3CDTF">2022-11-09T06:57:00Z</dcterms:created>
  <dcterms:modified xsi:type="dcterms:W3CDTF">2022-11-25T07:18:24Z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