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387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6253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804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4951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156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086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065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7227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174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421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442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8601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63684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1494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08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6441791F-3692-B86F-B838-2A97814B6C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132" b="39303"/>
          <a:stretch/>
        </p:blipFill>
        <p:spPr>
          <a:xfrm>
            <a:off x="1711396" y="3500848"/>
            <a:ext cx="5668886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4166DEAE-F0EF-485D-2CE9-32822DF638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60001" b="-2620"/>
          <a:stretch/>
        </p:blipFill>
        <p:spPr>
          <a:xfrm>
            <a:off x="1979712" y="2060848"/>
            <a:ext cx="5132255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667251"/>
            <a:ext cx="8640000" cy="28964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2364" y="2954570"/>
            <a:ext cx="307041" cy="193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81685" y="2954570"/>
            <a:ext cx="307041" cy="193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23868" y="2954570"/>
            <a:ext cx="314182" cy="200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08860" y="2954570"/>
            <a:ext cx="314182" cy="200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2">
            <a:extLst>
              <a:ext uri="{FF2B5EF4-FFF2-40B4-BE49-F238E27FC236}">
                <a16:creationId xmlns:a16="http://schemas.microsoft.com/office/drawing/2014/main" id="{9F908745-550D-43E4-34C4-7783827E822C}"/>
              </a:ext>
            </a:extLst>
          </p:cNvPr>
          <p:cNvSpPr/>
          <p:nvPr/>
        </p:nvSpPr>
        <p:spPr bwMode="white">
          <a:xfrm>
            <a:off x="755576" y="3340389"/>
            <a:ext cx="1583829" cy="1312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3">
            <a:extLst>
              <a:ext uri="{FF2B5EF4-FFF2-40B4-BE49-F238E27FC236}">
                <a16:creationId xmlns:a16="http://schemas.microsoft.com/office/drawing/2014/main" id="{579C5559-54CA-0B46-2806-8A635D291C6A}"/>
              </a:ext>
            </a:extLst>
          </p:cNvPr>
          <p:cNvSpPr/>
          <p:nvPr/>
        </p:nvSpPr>
        <p:spPr bwMode="white">
          <a:xfrm>
            <a:off x="2804897" y="3340389"/>
            <a:ext cx="1583829" cy="1312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4">
            <a:extLst>
              <a:ext uri="{FF2B5EF4-FFF2-40B4-BE49-F238E27FC236}">
                <a16:creationId xmlns:a16="http://schemas.microsoft.com/office/drawing/2014/main" id="{5306E4B0-9B90-101C-79AB-06C343AB1B35}"/>
              </a:ext>
            </a:extLst>
          </p:cNvPr>
          <p:cNvSpPr/>
          <p:nvPr/>
        </p:nvSpPr>
        <p:spPr bwMode="white">
          <a:xfrm>
            <a:off x="4847079" y="3340389"/>
            <a:ext cx="1620665" cy="1361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5">
            <a:extLst>
              <a:ext uri="{FF2B5EF4-FFF2-40B4-BE49-F238E27FC236}">
                <a16:creationId xmlns:a16="http://schemas.microsoft.com/office/drawing/2014/main" id="{84532DA6-29F1-00B9-4998-465F8E23E444}"/>
              </a:ext>
            </a:extLst>
          </p:cNvPr>
          <p:cNvSpPr/>
          <p:nvPr/>
        </p:nvSpPr>
        <p:spPr bwMode="white">
          <a:xfrm>
            <a:off x="7032071" y="3340389"/>
            <a:ext cx="1620665" cy="1361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90" r="1660"/>
          <a:stretch/>
        </p:blipFill>
        <p:spPr>
          <a:xfrm>
            <a:off x="540000" y="1700808"/>
            <a:ext cx="8496496" cy="1741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5273" y="2483432"/>
            <a:ext cx="192793" cy="35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75273" y="2540708"/>
            <a:ext cx="192793" cy="35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38579" y="2454794"/>
            <a:ext cx="192793" cy="150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73355" y="2454794"/>
            <a:ext cx="192793" cy="150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10942" y="3099148"/>
            <a:ext cx="192793" cy="157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38579" y="3106308"/>
            <a:ext cx="192793" cy="150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73355" y="3099148"/>
            <a:ext cx="192793" cy="157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94" r="1660" b="1"/>
          <a:stretch/>
        </p:blipFill>
        <p:spPr>
          <a:xfrm>
            <a:off x="540000" y="1700808"/>
            <a:ext cx="8496496" cy="3032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8347" y="3997355"/>
            <a:ext cx="2342082" cy="693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16793" y="3997355"/>
            <a:ext cx="2356364" cy="693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609" r="2494" b="1"/>
          <a:stretch/>
        </p:blipFill>
        <p:spPr>
          <a:xfrm>
            <a:off x="540000" y="1628800"/>
            <a:ext cx="8424488" cy="2428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868" y="3220066"/>
            <a:ext cx="2899041" cy="708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30" r="1660"/>
          <a:stretch/>
        </p:blipFill>
        <p:spPr>
          <a:xfrm>
            <a:off x="540000" y="1700808"/>
            <a:ext cx="8496496" cy="1800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68198" y="3085907"/>
            <a:ext cx="185653" cy="207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03471" y="3085907"/>
            <a:ext cx="185653" cy="207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59636" y="3085908"/>
            <a:ext cx="185653" cy="200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87768" y="3085908"/>
            <a:ext cx="185653" cy="200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3275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12</cp:revision>
  <dcterms:created xsi:type="dcterms:W3CDTF">2022-11-09T06:57:00Z</dcterms:created>
  <dcterms:modified xsi:type="dcterms:W3CDTF">2022-11-27T14:43:11Z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