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429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288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7175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262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107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000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81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871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2869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404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295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450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933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002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5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AAB39BD-A193-CD82-9938-ECA58C1D6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499" y="3485764"/>
            <a:ext cx="5262680" cy="720000"/>
          </a:xfrm>
          <a:prstGeom prst="rect">
            <a:avLst/>
          </a:prstGeom>
        </p:spPr>
      </p:pic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E1E6D564-7669-FEB8-5328-F71D46779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60001" b="-2620"/>
          <a:stretch/>
        </p:blipFill>
        <p:spPr>
          <a:xfrm>
            <a:off x="1979712" y="2060848"/>
            <a:ext cx="5132255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352" r="1660"/>
          <a:stretch/>
        </p:blipFill>
        <p:spPr>
          <a:xfrm>
            <a:off x="540000" y="1628800"/>
            <a:ext cx="8496496" cy="2882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2364" y="2896304"/>
            <a:ext cx="314182" cy="200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81685" y="2896304"/>
            <a:ext cx="307041" cy="200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23868" y="2896304"/>
            <a:ext cx="321322" cy="200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73190" y="2896304"/>
            <a:ext cx="321322" cy="200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2">
            <a:extLst>
              <a:ext uri="{FF2B5EF4-FFF2-40B4-BE49-F238E27FC236}">
                <a16:creationId xmlns:a16="http://schemas.microsoft.com/office/drawing/2014/main" id="{1FB6DD4B-8EF2-F213-E7E9-0715F0CFB9D6}"/>
              </a:ext>
            </a:extLst>
          </p:cNvPr>
          <p:cNvSpPr/>
          <p:nvPr/>
        </p:nvSpPr>
        <p:spPr bwMode="white">
          <a:xfrm>
            <a:off x="827584" y="3328960"/>
            <a:ext cx="1368152" cy="1252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3">
            <a:extLst>
              <a:ext uri="{FF2B5EF4-FFF2-40B4-BE49-F238E27FC236}">
                <a16:creationId xmlns:a16="http://schemas.microsoft.com/office/drawing/2014/main" id="{CD87CE51-676C-A392-BF42-E0A462E3C3D2}"/>
              </a:ext>
            </a:extLst>
          </p:cNvPr>
          <p:cNvSpPr/>
          <p:nvPr/>
        </p:nvSpPr>
        <p:spPr bwMode="white">
          <a:xfrm>
            <a:off x="2876905" y="3328960"/>
            <a:ext cx="1337055" cy="1252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4">
            <a:extLst>
              <a:ext uri="{FF2B5EF4-FFF2-40B4-BE49-F238E27FC236}">
                <a16:creationId xmlns:a16="http://schemas.microsoft.com/office/drawing/2014/main" id="{6BF44344-1EF0-BF80-2B71-0FEE757D1608}"/>
              </a:ext>
            </a:extLst>
          </p:cNvPr>
          <p:cNvSpPr/>
          <p:nvPr/>
        </p:nvSpPr>
        <p:spPr bwMode="white">
          <a:xfrm>
            <a:off x="4919088" y="3328960"/>
            <a:ext cx="1399244" cy="1252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5">
            <a:extLst>
              <a:ext uri="{FF2B5EF4-FFF2-40B4-BE49-F238E27FC236}">
                <a16:creationId xmlns:a16="http://schemas.microsoft.com/office/drawing/2014/main" id="{7BB0326A-AF09-7498-8869-83E7FAE47E9F}"/>
              </a:ext>
            </a:extLst>
          </p:cNvPr>
          <p:cNvSpPr/>
          <p:nvPr/>
        </p:nvSpPr>
        <p:spPr bwMode="white">
          <a:xfrm>
            <a:off x="6968410" y="3328960"/>
            <a:ext cx="1399244" cy="1252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22" r="2494"/>
          <a:stretch/>
        </p:blipFill>
        <p:spPr>
          <a:xfrm>
            <a:off x="540000" y="1700808"/>
            <a:ext cx="8424488" cy="2504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96893" y="3018611"/>
            <a:ext cx="6326479" cy="386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288" r="2494" b="1"/>
          <a:stretch/>
        </p:blipFill>
        <p:spPr>
          <a:xfrm>
            <a:off x="540000" y="1628800"/>
            <a:ext cx="8424488" cy="3024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38447" y="2203018"/>
            <a:ext cx="3170380" cy="678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74115" y="3674597"/>
            <a:ext cx="2620562" cy="678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2" r="1660"/>
          <a:stretch/>
        </p:blipFill>
        <p:spPr>
          <a:xfrm>
            <a:off x="540000" y="1674406"/>
            <a:ext cx="8496496" cy="3537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2479" y="3075217"/>
            <a:ext cx="185653" cy="20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44959" y="3075217"/>
            <a:ext cx="185653" cy="20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94777" y="3075217"/>
            <a:ext cx="185653" cy="20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32297" y="3711303"/>
            <a:ext cx="185653" cy="21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67107" y="3718451"/>
            <a:ext cx="178512" cy="20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44959" y="3711303"/>
            <a:ext cx="185653" cy="21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38711" y="4354537"/>
            <a:ext cx="128528" cy="200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02281" y="4919154"/>
            <a:ext cx="1649454" cy="264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3490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12</cp:revision>
  <dcterms:created xsi:type="dcterms:W3CDTF">2022-11-09T06:57:00Z</dcterms:created>
  <dcterms:modified xsi:type="dcterms:W3CDTF">2022-11-27T14:42:42Z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