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818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74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59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90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2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8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566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7634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621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292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6495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92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94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26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AB1BBDA-B7B3-1294-76C2-C011E6B78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322" b="42584"/>
          <a:stretch/>
        </p:blipFill>
        <p:spPr>
          <a:xfrm>
            <a:off x="2195736" y="3448946"/>
            <a:ext cx="453249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0D81BD2-BF2E-573A-F4B9-746907C01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02" r="2494"/>
          <a:stretch/>
        </p:blipFill>
        <p:spPr>
          <a:xfrm>
            <a:off x="540000" y="1700808"/>
            <a:ext cx="8424488" cy="3011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3917" y="2903708"/>
            <a:ext cx="1171041" cy="1114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1570" y="2889414"/>
            <a:ext cx="1149620" cy="116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4876" y="2903708"/>
            <a:ext cx="1428099" cy="1107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0943" y="4340287"/>
            <a:ext cx="335603" cy="21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4330" y="4340287"/>
            <a:ext cx="328463" cy="21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59075" y="4340287"/>
            <a:ext cx="335603" cy="214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0" r="1660"/>
          <a:stretch/>
        </p:blipFill>
        <p:spPr>
          <a:xfrm>
            <a:off x="540000" y="1700808"/>
            <a:ext cx="8496496" cy="166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140" y="3019173"/>
            <a:ext cx="178512" cy="19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2446" y="3019173"/>
            <a:ext cx="178512" cy="19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7603" y="3019172"/>
            <a:ext cx="178512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1768" y="3019172"/>
            <a:ext cx="178512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6925" y="3019172"/>
            <a:ext cx="178512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81091" y="3019173"/>
            <a:ext cx="171371" cy="19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80529" y="3019173"/>
            <a:ext cx="121388" cy="193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23272" y="3019172"/>
            <a:ext cx="178512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82" r="2494"/>
          <a:stretch/>
        </p:blipFill>
        <p:spPr>
          <a:xfrm>
            <a:off x="540000" y="1700808"/>
            <a:ext cx="8424488" cy="2229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2463" y="2791810"/>
            <a:ext cx="5562446" cy="587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2136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404" y="2164796"/>
            <a:ext cx="2408444" cy="1264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6" r="1660"/>
          <a:stretch/>
        </p:blipFill>
        <p:spPr>
          <a:xfrm>
            <a:off x="540000" y="1700808"/>
            <a:ext cx="8496496" cy="261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3736" y="3031245"/>
            <a:ext cx="185653" cy="20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0165" y="3031245"/>
            <a:ext cx="199934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9273" y="3031245"/>
            <a:ext cx="192793" cy="199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8198" y="3609693"/>
            <a:ext cx="185653" cy="2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5703" y="3609693"/>
            <a:ext cx="185653" cy="2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1950" y="3609693"/>
            <a:ext cx="185653" cy="21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52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