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68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662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316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203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86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46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079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799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368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929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067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20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69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873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08621E4-B774-7F3C-1304-665F7E7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951" b="40989"/>
          <a:stretch/>
        </p:blipFill>
        <p:spPr>
          <a:xfrm>
            <a:off x="1749763" y="3417923"/>
            <a:ext cx="5381522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16BBA4FB-185E-973F-E667-39E1C1FE3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9" r="1660" b="1"/>
          <a:stretch/>
        </p:blipFill>
        <p:spPr>
          <a:xfrm>
            <a:off x="540000" y="1700808"/>
            <a:ext cx="8496496" cy="2674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479" y="3939486"/>
            <a:ext cx="192793" cy="20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3719" y="3939486"/>
            <a:ext cx="128528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1801" y="3939486"/>
            <a:ext cx="17851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1620" y="3939486"/>
            <a:ext cx="185653" cy="20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1124" y="3939486"/>
            <a:ext cx="185653" cy="20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8082" y="3939486"/>
            <a:ext cx="178512" cy="20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7586" y="3939486"/>
            <a:ext cx="178512" cy="20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73124" y="3939486"/>
            <a:ext cx="185653" cy="20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01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0942" y="2577187"/>
            <a:ext cx="192793" cy="15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8579" y="2605846"/>
            <a:ext cx="192793" cy="35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8579" y="2663165"/>
            <a:ext cx="192793" cy="35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3355" y="2577187"/>
            <a:ext cx="192793" cy="15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0942" y="3265012"/>
            <a:ext cx="192793" cy="15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8579" y="3265012"/>
            <a:ext cx="192793" cy="15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3355" y="3265012"/>
            <a:ext cx="192793" cy="15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4" r="2494"/>
          <a:stretch/>
        </p:blipFill>
        <p:spPr>
          <a:xfrm>
            <a:off x="540000" y="1700808"/>
            <a:ext cx="8424488" cy="2899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3091" y="4164323"/>
            <a:ext cx="307041" cy="19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3934" y="4164323"/>
            <a:ext cx="278479" cy="19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4777" y="4164323"/>
            <a:ext cx="321322" cy="19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1923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8347" y="1767373"/>
            <a:ext cx="307041" cy="264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0842" y="1767373"/>
            <a:ext cx="307041" cy="2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34" r="1660"/>
          <a:stretch/>
        </p:blipFill>
        <p:spPr>
          <a:xfrm>
            <a:off x="540000" y="1700808"/>
            <a:ext cx="8496496" cy="2307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5769" y="3141783"/>
            <a:ext cx="171371" cy="20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9124" y="3141783"/>
            <a:ext cx="178512" cy="20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5669" y="3642839"/>
            <a:ext cx="1642314" cy="264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180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