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292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355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874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458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373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7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855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219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146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571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384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908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843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310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5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8AFEB06-D289-F1C2-411F-7706A3029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>
            <a:extLst>
              <a:ext uri="{FF2B5EF4-FFF2-40B4-BE49-F238E27FC236}">
                <a16:creationId xmlns:a16="http://schemas.microsoft.com/office/drawing/2014/main" id="{94D5BDB2-C953-55AF-9968-04E9140AA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147" r="65951" b="40340"/>
          <a:stretch/>
        </p:blipFill>
        <p:spPr>
          <a:xfrm>
            <a:off x="1691680" y="3468311"/>
            <a:ext cx="5883098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5" r="1660"/>
          <a:stretch/>
        </p:blipFill>
        <p:spPr>
          <a:xfrm>
            <a:off x="540000" y="1700808"/>
            <a:ext cx="8496496" cy="2195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9802" y="2789134"/>
            <a:ext cx="2634842" cy="578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5090" y="2817718"/>
            <a:ext cx="1885091" cy="5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9190" y="3632335"/>
            <a:ext cx="314182" cy="200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0645" y="3632335"/>
            <a:ext cx="314182" cy="200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12" r="1660" b="-1"/>
          <a:stretch/>
        </p:blipFill>
        <p:spPr>
          <a:xfrm>
            <a:off x="540000" y="1700808"/>
            <a:ext cx="8496496" cy="192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6694" y="2139566"/>
            <a:ext cx="314182" cy="200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6017" y="2139566"/>
            <a:ext cx="314182" cy="200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8198" y="2139566"/>
            <a:ext cx="314182" cy="200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7521" y="2139566"/>
            <a:ext cx="314182" cy="200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">
            <a:extLst>
              <a:ext uri="{FF2B5EF4-FFF2-40B4-BE49-F238E27FC236}">
                <a16:creationId xmlns:a16="http://schemas.microsoft.com/office/drawing/2014/main" id="{4CDFE5F5-27A7-0B3F-761B-3AC1C030790C}"/>
              </a:ext>
            </a:extLst>
          </p:cNvPr>
          <p:cNvSpPr/>
          <p:nvPr/>
        </p:nvSpPr>
        <p:spPr bwMode="white">
          <a:xfrm>
            <a:off x="827584" y="2492896"/>
            <a:ext cx="1383292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">
            <a:extLst>
              <a:ext uri="{FF2B5EF4-FFF2-40B4-BE49-F238E27FC236}">
                <a16:creationId xmlns:a16="http://schemas.microsoft.com/office/drawing/2014/main" id="{E8FC384B-EFA0-C0F0-9923-2CEFF8803C3B}"/>
              </a:ext>
            </a:extLst>
          </p:cNvPr>
          <p:cNvSpPr/>
          <p:nvPr/>
        </p:nvSpPr>
        <p:spPr bwMode="white">
          <a:xfrm>
            <a:off x="2876907" y="2492896"/>
            <a:ext cx="1383292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>
            <a:extLst>
              <a:ext uri="{FF2B5EF4-FFF2-40B4-BE49-F238E27FC236}">
                <a16:creationId xmlns:a16="http://schemas.microsoft.com/office/drawing/2014/main" id="{6FA74FC9-3E1E-C59F-74E0-02A116DAE9C1}"/>
              </a:ext>
            </a:extLst>
          </p:cNvPr>
          <p:cNvSpPr/>
          <p:nvPr/>
        </p:nvSpPr>
        <p:spPr bwMode="white">
          <a:xfrm>
            <a:off x="4919088" y="2492896"/>
            <a:ext cx="1383292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5">
            <a:extLst>
              <a:ext uri="{FF2B5EF4-FFF2-40B4-BE49-F238E27FC236}">
                <a16:creationId xmlns:a16="http://schemas.microsoft.com/office/drawing/2014/main" id="{C7942297-4C26-0D12-9880-FDB65974DB71}"/>
              </a:ext>
            </a:extLst>
          </p:cNvPr>
          <p:cNvSpPr/>
          <p:nvPr/>
        </p:nvSpPr>
        <p:spPr bwMode="white">
          <a:xfrm>
            <a:off x="6968411" y="2492896"/>
            <a:ext cx="1383292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1" r="1660"/>
          <a:stretch/>
        </p:blipFill>
        <p:spPr>
          <a:xfrm>
            <a:off x="540000" y="1700808"/>
            <a:ext cx="8496496" cy="1819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889553" y="2561436"/>
            <a:ext cx="192793" cy="150223"/>
          </a:xfrm>
          <a:prstGeom prst="rect">
            <a:avLst/>
          </a:prstGeom>
          <a:solidFill>
            <a:srgbClr val="FCD9E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4502975" y="2561436"/>
            <a:ext cx="192793" cy="150223"/>
          </a:xfrm>
          <a:prstGeom prst="rect">
            <a:avLst/>
          </a:prstGeom>
          <a:solidFill>
            <a:srgbClr val="FCD9E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7359174" y="2590049"/>
            <a:ext cx="192793" cy="42920"/>
          </a:xfrm>
          <a:prstGeom prst="rect">
            <a:avLst/>
          </a:prstGeom>
          <a:solidFill>
            <a:srgbClr val="FCD9E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7359174" y="2647277"/>
            <a:ext cx="192793" cy="35767"/>
          </a:xfrm>
          <a:prstGeom prst="rect">
            <a:avLst/>
          </a:prstGeom>
          <a:solidFill>
            <a:srgbClr val="FCD9E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1889553" y="3169482"/>
            <a:ext cx="192793" cy="150223"/>
          </a:xfrm>
          <a:prstGeom prst="rect">
            <a:avLst/>
          </a:prstGeom>
          <a:solidFill>
            <a:srgbClr val="FCD9E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4488694" y="3169482"/>
            <a:ext cx="192793" cy="150223"/>
          </a:xfrm>
          <a:prstGeom prst="rect">
            <a:avLst/>
          </a:prstGeom>
          <a:solidFill>
            <a:srgbClr val="FCD9E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7359174" y="3198096"/>
            <a:ext cx="192793" cy="35767"/>
          </a:xfrm>
          <a:prstGeom prst="rect">
            <a:avLst/>
          </a:prstGeom>
          <a:solidFill>
            <a:srgbClr val="FCD9E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7359174" y="3255323"/>
            <a:ext cx="192793" cy="35767"/>
          </a:xfrm>
          <a:prstGeom prst="rect">
            <a:avLst/>
          </a:prstGeom>
          <a:solidFill>
            <a:srgbClr val="FCD9E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0" r="1660"/>
          <a:stretch/>
        </p:blipFill>
        <p:spPr>
          <a:xfrm>
            <a:off x="540000" y="1700808"/>
            <a:ext cx="8496496" cy="158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1372" y="2352850"/>
            <a:ext cx="1806545" cy="264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5653" y="2717074"/>
            <a:ext cx="2884760" cy="264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902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1140" y="2925539"/>
            <a:ext cx="185653" cy="20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3736" y="3504638"/>
            <a:ext cx="185653" cy="2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8198" y="4090886"/>
            <a:ext cx="192793" cy="20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6678" y="4090886"/>
            <a:ext cx="178512" cy="20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562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