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712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405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25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4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6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2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73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755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236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727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462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42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401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518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8586175D-FE7F-92CB-B9BF-C1506717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35837"/>
          <a:stretch/>
        </p:blipFill>
        <p:spPr>
          <a:xfrm>
            <a:off x="683568" y="3451294"/>
            <a:ext cx="7920000" cy="640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D83EFF3-007B-A3A7-02ED-39F10F4E8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50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84784"/>
            <a:ext cx="8640000" cy="2788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6C279795-97D0-5026-1D96-DA170B9963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365104"/>
            <a:ext cx="8640000" cy="1503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6" r="2494"/>
          <a:stretch/>
        </p:blipFill>
        <p:spPr>
          <a:xfrm>
            <a:off x="540000" y="1700808"/>
            <a:ext cx="8424488" cy="249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2116" y="3433993"/>
            <a:ext cx="185653" cy="15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0033" y="3419688"/>
            <a:ext cx="1271008" cy="19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2115" y="3884621"/>
            <a:ext cx="178512" cy="1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0032" y="3863162"/>
            <a:ext cx="1235306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5" r="1660"/>
          <a:stretch/>
        </p:blipFill>
        <p:spPr>
          <a:xfrm>
            <a:off x="540000" y="1700808"/>
            <a:ext cx="8496496" cy="177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9686" y="2747241"/>
            <a:ext cx="2349223" cy="700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99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