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3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107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00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85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88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0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295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4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565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032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72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09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355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527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C1604A-56AB-48F0-0D10-C6EE302B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47" y="3448946"/>
            <a:ext cx="5745306" cy="720000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021D8EE9-B908-0C26-8CEC-2355AF077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67" b="24515"/>
          <a:stretch/>
        </p:blipFill>
        <p:spPr>
          <a:xfrm>
            <a:off x="1952407" y="1989000"/>
            <a:ext cx="5239186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3" r="1660"/>
          <a:stretch/>
        </p:blipFill>
        <p:spPr>
          <a:xfrm>
            <a:off x="540000" y="1700808"/>
            <a:ext cx="8496496" cy="2903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298" y="4160869"/>
            <a:ext cx="299900" cy="21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3752" y="4160869"/>
            <a:ext cx="328463" cy="21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9207" y="4160869"/>
            <a:ext cx="299900" cy="21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9768" y="4160869"/>
            <a:ext cx="328463" cy="21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8082" y="4160869"/>
            <a:ext cx="328463" cy="21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6397" y="4168014"/>
            <a:ext cx="335603" cy="20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9" r="1660"/>
          <a:stretch/>
        </p:blipFill>
        <p:spPr>
          <a:xfrm>
            <a:off x="540000" y="1700808"/>
            <a:ext cx="8496496" cy="2764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4033" y="3184138"/>
            <a:ext cx="6654942" cy="62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14" r="1660"/>
          <a:stretch/>
        </p:blipFill>
        <p:spPr>
          <a:xfrm>
            <a:off x="540000" y="1700808"/>
            <a:ext cx="8496496" cy="192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273" y="2538945"/>
            <a:ext cx="192793" cy="3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5273" y="2596105"/>
            <a:ext cx="192793" cy="3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909" y="2510365"/>
            <a:ext cx="192793" cy="15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3355" y="2510365"/>
            <a:ext cx="192793" cy="15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0942" y="3217724"/>
            <a:ext cx="192793" cy="1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8579" y="3217724"/>
            <a:ext cx="192793" cy="1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3355" y="3217724"/>
            <a:ext cx="192793" cy="1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76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CBE9D357-10B0-B923-ED8B-4C0F27EB9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8" r="7073"/>
          <a:stretch/>
        </p:blipFill>
        <p:spPr>
          <a:xfrm>
            <a:off x="863592" y="4365104"/>
            <a:ext cx="8028888" cy="1419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B4B677C-1B87-A9EF-106A-CD95176543A6}"/>
              </a:ext>
            </a:extLst>
          </p:cNvPr>
          <p:cNvSpPr/>
          <p:nvPr/>
        </p:nvSpPr>
        <p:spPr bwMode="white">
          <a:xfrm>
            <a:off x="1113510" y="4955377"/>
            <a:ext cx="1935074" cy="26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41FCBD4D-F7A7-0B02-7244-E39272EC04C2}"/>
              </a:ext>
            </a:extLst>
          </p:cNvPr>
          <p:cNvSpPr/>
          <p:nvPr/>
        </p:nvSpPr>
        <p:spPr bwMode="white">
          <a:xfrm>
            <a:off x="5005080" y="4955377"/>
            <a:ext cx="1935074" cy="26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9011A886-D6BE-A6C4-7C6D-B9109B5AFA80}"/>
              </a:ext>
            </a:extLst>
          </p:cNvPr>
          <p:cNvSpPr/>
          <p:nvPr/>
        </p:nvSpPr>
        <p:spPr bwMode="white">
          <a:xfrm>
            <a:off x="1120650" y="5455499"/>
            <a:ext cx="2613421" cy="26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D30EB689-0948-3B2B-EDC0-C5DEB9556E89}"/>
              </a:ext>
            </a:extLst>
          </p:cNvPr>
          <p:cNvSpPr/>
          <p:nvPr/>
        </p:nvSpPr>
        <p:spPr bwMode="white">
          <a:xfrm>
            <a:off x="5012220" y="5455499"/>
            <a:ext cx="2613421" cy="26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183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