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013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674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69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429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56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31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45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170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831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731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204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699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831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6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E7FC8A1-EF0C-CE4D-43A7-8CCD82AF6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951" b="43096"/>
          <a:stretch/>
        </p:blipFill>
        <p:spPr>
          <a:xfrm>
            <a:off x="1881232" y="3429000"/>
            <a:ext cx="538153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50A8CEE9-8E4F-8863-F450-5EF110461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1952407" y="1989000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2" r="1660" b="1"/>
          <a:stretch/>
        </p:blipFill>
        <p:spPr>
          <a:xfrm>
            <a:off x="540000" y="1700807"/>
            <a:ext cx="8496496" cy="2430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2924329"/>
            <a:ext cx="314182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7355" y="2924329"/>
            <a:ext cx="314182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5207" y="2924329"/>
            <a:ext cx="321322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4528" y="2924329"/>
            <a:ext cx="328463" cy="192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2364" y="3352878"/>
            <a:ext cx="321322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7355" y="3352878"/>
            <a:ext cx="314182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5207" y="3352878"/>
            <a:ext cx="314182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87339" y="3352878"/>
            <a:ext cx="321322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32364" y="3788571"/>
            <a:ext cx="307041" cy="192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17355" y="3788571"/>
            <a:ext cx="271339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95206" y="3788571"/>
            <a:ext cx="285620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80198" y="3788571"/>
            <a:ext cx="321322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4" r="1660"/>
          <a:stretch/>
        </p:blipFill>
        <p:spPr>
          <a:xfrm>
            <a:off x="540000" y="1700808"/>
            <a:ext cx="8496496" cy="2242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2232621"/>
            <a:ext cx="278479" cy="2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0215" y="2232621"/>
            <a:ext cx="321322" cy="2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5207" y="2232621"/>
            <a:ext cx="321322" cy="2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87339" y="2232621"/>
            <a:ext cx="307041" cy="193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">
            <a:extLst>
              <a:ext uri="{FF2B5EF4-FFF2-40B4-BE49-F238E27FC236}">
                <a16:creationId xmlns:a16="http://schemas.microsoft.com/office/drawing/2014/main" id="{53B0F2FF-0528-F673-A5EE-061BCF2595C1}"/>
              </a:ext>
            </a:extLst>
          </p:cNvPr>
          <p:cNvSpPr/>
          <p:nvPr/>
        </p:nvSpPr>
        <p:spPr bwMode="white">
          <a:xfrm>
            <a:off x="899592" y="2636912"/>
            <a:ext cx="1296144" cy="130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">
            <a:extLst>
              <a:ext uri="{FF2B5EF4-FFF2-40B4-BE49-F238E27FC236}">
                <a16:creationId xmlns:a16="http://schemas.microsoft.com/office/drawing/2014/main" id="{258AC67A-AD38-9C9F-B643-5664652BA71A}"/>
              </a:ext>
            </a:extLst>
          </p:cNvPr>
          <p:cNvSpPr/>
          <p:nvPr/>
        </p:nvSpPr>
        <p:spPr bwMode="white">
          <a:xfrm>
            <a:off x="3077442" y="2636912"/>
            <a:ext cx="1495551" cy="130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4">
            <a:extLst>
              <a:ext uri="{FF2B5EF4-FFF2-40B4-BE49-F238E27FC236}">
                <a16:creationId xmlns:a16="http://schemas.microsoft.com/office/drawing/2014/main" id="{6A91623F-21DF-2BE5-1DF3-1C1568B66110}"/>
              </a:ext>
            </a:extLst>
          </p:cNvPr>
          <p:cNvSpPr/>
          <p:nvPr/>
        </p:nvSpPr>
        <p:spPr bwMode="white">
          <a:xfrm>
            <a:off x="5262434" y="2636912"/>
            <a:ext cx="1495551" cy="130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5">
            <a:extLst>
              <a:ext uri="{FF2B5EF4-FFF2-40B4-BE49-F238E27FC236}">
                <a16:creationId xmlns:a16="http://schemas.microsoft.com/office/drawing/2014/main" id="{CF569EBA-B753-2554-CC10-2AAD880BF78E}"/>
              </a:ext>
            </a:extLst>
          </p:cNvPr>
          <p:cNvSpPr/>
          <p:nvPr/>
        </p:nvSpPr>
        <p:spPr bwMode="white">
          <a:xfrm>
            <a:off x="7454567" y="2640346"/>
            <a:ext cx="1429082" cy="125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12776"/>
            <a:ext cx="8640000" cy="3195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8147" y="1970466"/>
            <a:ext cx="1799405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288" y="2399460"/>
            <a:ext cx="2070743" cy="25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148" y="3414743"/>
            <a:ext cx="1935074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5288" y="3843735"/>
            <a:ext cx="1792264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>
            <a:extLst>
              <a:ext uri="{FF2B5EF4-FFF2-40B4-BE49-F238E27FC236}">
                <a16:creationId xmlns:a16="http://schemas.microsoft.com/office/drawing/2014/main" id="{841BCAA9-13FA-934F-BE8A-9767A79FF9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891"/>
          <a:stretch/>
        </p:blipFill>
        <p:spPr>
          <a:xfrm>
            <a:off x="1135836" y="4780370"/>
            <a:ext cx="7180580" cy="137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CE9522C5-310B-C15E-B79E-07795284B679}"/>
              </a:ext>
            </a:extLst>
          </p:cNvPr>
          <p:cNvSpPr/>
          <p:nvPr/>
        </p:nvSpPr>
        <p:spPr bwMode="white">
          <a:xfrm>
            <a:off x="971600" y="4859020"/>
            <a:ext cx="5544616" cy="129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98" r="1660" b="-1"/>
          <a:stretch/>
        </p:blipFill>
        <p:spPr>
          <a:xfrm>
            <a:off x="540000" y="1700808"/>
            <a:ext cx="8496496" cy="255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9752" y="3077676"/>
            <a:ext cx="178512" cy="2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1851" y="3084835"/>
            <a:ext cx="128528" cy="19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4116" y="3077677"/>
            <a:ext cx="335603" cy="20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37817" y="3077676"/>
            <a:ext cx="328463" cy="2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3124" y="3943980"/>
            <a:ext cx="1920793" cy="26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03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