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081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069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678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78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01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2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559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347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625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469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460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733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301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262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886E6A19-5309-782C-3F71-E2AB813EF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86" b="37518"/>
          <a:stretch/>
        </p:blipFill>
        <p:spPr>
          <a:xfrm>
            <a:off x="1907704" y="3395082"/>
            <a:ext cx="5107222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F145796-7A9A-9407-22EE-FB4C772E5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9" r="1660"/>
          <a:stretch/>
        </p:blipFill>
        <p:spPr>
          <a:xfrm>
            <a:off x="540000" y="1702598"/>
            <a:ext cx="8496496" cy="3688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1158" y="4090372"/>
            <a:ext cx="3063272" cy="36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2612" y="4061780"/>
            <a:ext cx="1163900" cy="36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0942" y="4948115"/>
            <a:ext cx="185653" cy="20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7918" y="4976706"/>
            <a:ext cx="192793" cy="15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4893" y="4948115"/>
            <a:ext cx="185653" cy="20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10347" y="4948115"/>
            <a:ext cx="185653" cy="20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8214" y="4948115"/>
            <a:ext cx="178512" cy="20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45190" y="5041037"/>
            <a:ext cx="192793" cy="3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52165" y="4948115"/>
            <a:ext cx="192793" cy="20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37620" y="4948115"/>
            <a:ext cx="185653" cy="20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8" r="2494"/>
          <a:stretch/>
        </p:blipFill>
        <p:spPr>
          <a:xfrm>
            <a:off x="540000" y="1700808"/>
            <a:ext cx="8424488" cy="1439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375118"/>
            <a:ext cx="307041" cy="19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1686" y="2375118"/>
            <a:ext cx="314182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1008" y="2375118"/>
            <a:ext cx="271339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8860" y="2375118"/>
            <a:ext cx="321322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3786" y="2889931"/>
            <a:ext cx="292760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7355" y="2889931"/>
            <a:ext cx="321322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3868" y="2889931"/>
            <a:ext cx="314182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08860" y="2889931"/>
            <a:ext cx="314182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7" r="1660" b="-1"/>
          <a:stretch/>
        </p:blipFill>
        <p:spPr>
          <a:xfrm>
            <a:off x="540000" y="1700808"/>
            <a:ext cx="8496496" cy="2458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02810" y="2798653"/>
            <a:ext cx="2620562" cy="78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8" r="1660"/>
          <a:stretch/>
        </p:blipFill>
        <p:spPr>
          <a:xfrm>
            <a:off x="540000" y="1700808"/>
            <a:ext cx="8496496" cy="4221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59537" y="3533796"/>
            <a:ext cx="1942214" cy="26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6677" y="4055857"/>
            <a:ext cx="2620562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9537" y="5107130"/>
            <a:ext cx="1942214" cy="26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6677" y="5629191"/>
            <a:ext cx="2620562" cy="26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241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