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42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215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065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203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851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315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469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181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155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776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805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331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427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610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3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2C9053A4-1F90-3008-E2FC-62C56606C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322" b="43600"/>
          <a:stretch/>
        </p:blipFill>
        <p:spPr>
          <a:xfrm>
            <a:off x="2267744" y="3501008"/>
            <a:ext cx="4532496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B1A79DAD-299B-7F5D-536F-7C600B06D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167" b="24515"/>
          <a:stretch/>
        </p:blipFill>
        <p:spPr>
          <a:xfrm>
            <a:off x="1952407" y="1989000"/>
            <a:ext cx="5239186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700808"/>
            <a:ext cx="8640000" cy="3047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3833" y="4283548"/>
            <a:ext cx="328463" cy="200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9354" y="4369400"/>
            <a:ext cx="192793" cy="3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3470" y="4276393"/>
            <a:ext cx="185653" cy="214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3238" y="4283548"/>
            <a:ext cx="307041" cy="200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1486" y="4276393"/>
            <a:ext cx="328463" cy="20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87007" y="4312165"/>
            <a:ext cx="192793" cy="150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01122" y="4283548"/>
            <a:ext cx="178512" cy="20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00892" y="4283548"/>
            <a:ext cx="335603" cy="200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07767" y="4276393"/>
            <a:ext cx="328463" cy="214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86147" y="4369400"/>
            <a:ext cx="192793" cy="3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93123" y="4276393"/>
            <a:ext cx="185653" cy="214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07172" y="4276393"/>
            <a:ext cx="328463" cy="214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2" r="2494" b="1"/>
          <a:stretch/>
        </p:blipFill>
        <p:spPr>
          <a:xfrm>
            <a:off x="540000" y="1700808"/>
            <a:ext cx="8424488" cy="1859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310843" y="2345835"/>
            <a:ext cx="292760" cy="185717"/>
          </a:xfrm>
          <a:prstGeom prst="rect">
            <a:avLst/>
          </a:prstGeom>
          <a:solidFill>
            <a:srgbClr val="D8ED9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4938546" y="2345835"/>
            <a:ext cx="299900" cy="185717"/>
          </a:xfrm>
          <a:prstGeom prst="rect">
            <a:avLst/>
          </a:prstGeom>
          <a:solidFill>
            <a:srgbClr val="D8ED9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7573389" y="2345835"/>
            <a:ext cx="299900" cy="185717"/>
          </a:xfrm>
          <a:prstGeom prst="rect">
            <a:avLst/>
          </a:prstGeom>
          <a:solidFill>
            <a:srgbClr val="D8ED9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2310843" y="2760129"/>
            <a:ext cx="299900" cy="178574"/>
          </a:xfrm>
          <a:prstGeom prst="rect">
            <a:avLst/>
          </a:prstGeom>
          <a:solidFill>
            <a:srgbClr val="D8ED9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4938546" y="2760129"/>
            <a:ext cx="299900" cy="178574"/>
          </a:xfrm>
          <a:prstGeom prst="rect">
            <a:avLst/>
          </a:prstGeom>
          <a:solidFill>
            <a:srgbClr val="D8ED9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7573389" y="2760129"/>
            <a:ext cx="299900" cy="178574"/>
          </a:xfrm>
          <a:prstGeom prst="rect">
            <a:avLst/>
          </a:prstGeom>
          <a:solidFill>
            <a:srgbClr val="D8ED9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white">
          <a:xfrm>
            <a:off x="2310843" y="3145851"/>
            <a:ext cx="292760" cy="178574"/>
          </a:xfrm>
          <a:prstGeom prst="rect">
            <a:avLst/>
          </a:prstGeom>
          <a:solidFill>
            <a:srgbClr val="D8ED9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white">
          <a:xfrm>
            <a:off x="4938546" y="3138708"/>
            <a:ext cx="299900" cy="185717"/>
          </a:xfrm>
          <a:prstGeom prst="rect">
            <a:avLst/>
          </a:prstGeom>
          <a:solidFill>
            <a:srgbClr val="D8ED9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white">
          <a:xfrm>
            <a:off x="7580528" y="3138708"/>
            <a:ext cx="264198" cy="185717"/>
          </a:xfrm>
          <a:prstGeom prst="rect">
            <a:avLst/>
          </a:prstGeom>
          <a:solidFill>
            <a:srgbClr val="D8ED9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60" r="2494"/>
          <a:stretch/>
        </p:blipFill>
        <p:spPr>
          <a:xfrm>
            <a:off x="540000" y="1700808"/>
            <a:ext cx="8424488" cy="2263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8297" y="2676394"/>
            <a:ext cx="5769521" cy="68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519" r="1660"/>
          <a:stretch/>
        </p:blipFill>
        <p:spPr>
          <a:xfrm>
            <a:off x="540000" y="1628800"/>
            <a:ext cx="8496496" cy="257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6860" y="3705801"/>
            <a:ext cx="321322" cy="207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5239" y="3741564"/>
            <a:ext cx="192793" cy="15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2214" y="3712953"/>
            <a:ext cx="178512" cy="200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96264" y="3705801"/>
            <a:ext cx="328463" cy="207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31339" y="3698648"/>
            <a:ext cx="328463" cy="214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16860" y="3791634"/>
            <a:ext cx="192793" cy="35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30975" y="3705801"/>
            <a:ext cx="185653" cy="207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30744" y="3698648"/>
            <a:ext cx="335603" cy="214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35" r="1660" b="1"/>
          <a:stretch/>
        </p:blipFill>
        <p:spPr>
          <a:xfrm>
            <a:off x="540000" y="1700808"/>
            <a:ext cx="8496496" cy="2152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23768" y="3010435"/>
            <a:ext cx="321322" cy="200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02347" y="3503412"/>
            <a:ext cx="292760" cy="200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5171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