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727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300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9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863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8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3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799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750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603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600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094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214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985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93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6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7CEF0B0-89EF-CAAE-6ADD-1E9A8EF40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1952407" y="1989000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>
            <a:extLst>
              <a:ext uri="{FF2B5EF4-FFF2-40B4-BE49-F238E27FC236}">
                <a16:creationId xmlns:a16="http://schemas.microsoft.com/office/drawing/2014/main" id="{9C36308D-60AF-792D-9046-A8AD5D1AC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686" b="53984"/>
          <a:stretch/>
        </p:blipFill>
        <p:spPr>
          <a:xfrm>
            <a:off x="1952407" y="3457659"/>
            <a:ext cx="5107222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1"/>
            <a:ext cx="8640000" cy="3804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8346" y="4434676"/>
            <a:ext cx="328463" cy="20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6611" y="4434676"/>
            <a:ext cx="328463" cy="20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3455" y="4434676"/>
            <a:ext cx="335603" cy="20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4032" y="4434676"/>
            <a:ext cx="328463" cy="20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2297" y="4434676"/>
            <a:ext cx="328463" cy="20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59141" y="4434676"/>
            <a:ext cx="335603" cy="20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2661" y="5078263"/>
            <a:ext cx="514115" cy="23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46645" y="5078263"/>
            <a:ext cx="514115" cy="23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03438" y="5078264"/>
            <a:ext cx="264198" cy="22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45521" y="5071112"/>
            <a:ext cx="699768" cy="23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52331" y="5071112"/>
            <a:ext cx="514115" cy="23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01983" y="5071112"/>
            <a:ext cx="278479" cy="22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4" r="1660"/>
          <a:stretch/>
        </p:blipFill>
        <p:spPr>
          <a:xfrm>
            <a:off x="540000" y="1700808"/>
            <a:ext cx="8496496" cy="1553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2396500"/>
            <a:ext cx="314182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0281" y="2396500"/>
            <a:ext cx="314182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9620" y="2396500"/>
            <a:ext cx="292760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5934" y="2396500"/>
            <a:ext cx="314182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2364" y="2932712"/>
            <a:ext cx="314182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0281" y="2932712"/>
            <a:ext cx="314182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88198" y="2932712"/>
            <a:ext cx="314182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15934" y="2932712"/>
            <a:ext cx="314182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0" r="1660"/>
          <a:stretch/>
        </p:blipFill>
        <p:spPr>
          <a:xfrm>
            <a:off x="540000" y="1700808"/>
            <a:ext cx="8496496" cy="2158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4000" y="2738466"/>
            <a:ext cx="328463" cy="214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2380" y="2831305"/>
            <a:ext cx="192793" cy="3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7950" y="2738466"/>
            <a:ext cx="328463" cy="214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23404" y="2738466"/>
            <a:ext cx="328463" cy="214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6396" y="3381196"/>
            <a:ext cx="307041" cy="19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4" r="1660"/>
          <a:stretch/>
        </p:blipFill>
        <p:spPr>
          <a:xfrm>
            <a:off x="540000" y="1700808"/>
            <a:ext cx="8496496" cy="2899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6975" y="4164323"/>
            <a:ext cx="335603" cy="21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2496" y="4200097"/>
            <a:ext cx="192793" cy="15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8066" y="4164323"/>
            <a:ext cx="335603" cy="21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3520" y="4164323"/>
            <a:ext cx="328463" cy="21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38611" y="4128548"/>
            <a:ext cx="321322" cy="26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019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10</cp:revision>
  <dcterms:created xsi:type="dcterms:W3CDTF">2022-11-09T06:57:00Z</dcterms:created>
  <dcterms:modified xsi:type="dcterms:W3CDTF">2022-11-25T06:02:31Z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