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719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56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957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11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13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64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968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571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077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603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52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493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606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18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8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5C60055-796C-7293-29B8-6197D8235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132" b="43849"/>
          <a:stretch/>
        </p:blipFill>
        <p:spPr>
          <a:xfrm>
            <a:off x="1737556" y="3401197"/>
            <a:ext cx="566888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9403FCF5-810E-D973-0E72-F2FF584F5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00" b="-241"/>
          <a:stretch/>
        </p:blipFill>
        <p:spPr>
          <a:xfrm>
            <a:off x="1626754" y="2020007"/>
            <a:ext cx="5890491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7" r="1660"/>
          <a:stretch/>
        </p:blipFill>
        <p:spPr>
          <a:xfrm>
            <a:off x="540000" y="1700807"/>
            <a:ext cx="8496496" cy="3437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6793" y="3759741"/>
            <a:ext cx="2085025" cy="85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2694" y="3795449"/>
            <a:ext cx="2085025" cy="69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688" r="2494" b="1"/>
          <a:stretch/>
        </p:blipFill>
        <p:spPr>
          <a:xfrm>
            <a:off x="540000" y="1628800"/>
            <a:ext cx="8424488" cy="2317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5471" y="3538936"/>
            <a:ext cx="742611" cy="23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3124" y="3538936"/>
            <a:ext cx="735471" cy="23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5074" y="3538936"/>
            <a:ext cx="742611" cy="23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6" r="1660"/>
          <a:stretch/>
        </p:blipFill>
        <p:spPr>
          <a:xfrm>
            <a:off x="540000" y="1700808"/>
            <a:ext cx="8496496" cy="1630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9306" y="1824402"/>
            <a:ext cx="571239" cy="26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4" r="2494"/>
          <a:stretch/>
        </p:blipFill>
        <p:spPr>
          <a:xfrm>
            <a:off x="540000" y="1700808"/>
            <a:ext cx="8424488" cy="199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6975" y="2960229"/>
            <a:ext cx="249917" cy="20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8165" y="2953085"/>
            <a:ext cx="257057" cy="20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5042" y="2960229"/>
            <a:ext cx="249917" cy="20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700808"/>
            <a:ext cx="8640000" cy="2322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18973860" flipH="1">
            <a:off x="7935365" y="2515616"/>
            <a:ext cx="77426" cy="86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D6A4C8DB-1C7A-99D2-3E17-D84BDD27DF6E}"/>
              </a:ext>
            </a:extLst>
          </p:cNvPr>
          <p:cNvSpPr/>
          <p:nvPr/>
        </p:nvSpPr>
        <p:spPr bwMode="white">
          <a:xfrm rot="2803222" flipH="1">
            <a:off x="7929514" y="2510301"/>
            <a:ext cx="77426" cy="86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940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