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972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7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378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974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574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8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498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102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02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948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877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20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85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117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F87610A4-6671-2F5D-3141-165C29C1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4" b="35955"/>
          <a:stretch/>
        </p:blipFill>
        <p:spPr>
          <a:xfrm>
            <a:off x="1817809" y="3429000"/>
            <a:ext cx="5508381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C6813AA-37D2-FEA3-D5FD-742AF4F14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959" r="1660" b="-1"/>
          <a:stretch/>
        </p:blipFill>
        <p:spPr>
          <a:xfrm>
            <a:off x="540000" y="1556792"/>
            <a:ext cx="8496496" cy="2900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1934" y="3520183"/>
            <a:ext cx="1813685" cy="46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3686" y="3520183"/>
            <a:ext cx="1792264" cy="450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700808"/>
            <a:ext cx="8640000" cy="342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9280" y="2294703"/>
            <a:ext cx="307041" cy="26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2915" y="3267831"/>
            <a:ext cx="307041" cy="26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8684" y="4233805"/>
            <a:ext cx="307041" cy="271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0" r="1660"/>
          <a:stretch/>
        </p:blipFill>
        <p:spPr>
          <a:xfrm>
            <a:off x="540000" y="1700808"/>
            <a:ext cx="8496496" cy="2787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5967" y="4038722"/>
            <a:ext cx="307041" cy="221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3438" y="4024436"/>
            <a:ext cx="264198" cy="25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3116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4412" y="4373314"/>
            <a:ext cx="271339" cy="25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651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