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  <p:sldMasterId id="2147483699" r:id="rId2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11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60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151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014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08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00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86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690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927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411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969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3346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0252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43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3188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2876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6735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6535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1447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829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055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6397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5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31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2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93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152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369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366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7F31551-1FAD-50B3-C776-37D0A2C38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06" b="37680"/>
          <a:stretch/>
        </p:blipFill>
        <p:spPr>
          <a:xfrm>
            <a:off x="1672247" y="3427916"/>
            <a:ext cx="5799505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1947A40B-7905-624A-CDA8-9AFF061FA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8" r="1660"/>
          <a:stretch/>
        </p:blipFill>
        <p:spPr>
          <a:xfrm>
            <a:off x="540000" y="1700808"/>
            <a:ext cx="8496496" cy="339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0992" y="4592138"/>
            <a:ext cx="321322" cy="20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3603" y="4627895"/>
            <a:ext cx="199934" cy="1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7686" y="4592138"/>
            <a:ext cx="314182" cy="20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2446" y="4592138"/>
            <a:ext cx="435570" cy="20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6447" y="4627895"/>
            <a:ext cx="192793" cy="1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3389" y="4592138"/>
            <a:ext cx="321322" cy="207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9" r="2494"/>
          <a:stretch/>
        </p:blipFill>
        <p:spPr>
          <a:xfrm>
            <a:off x="540000" y="1700808"/>
            <a:ext cx="8424488" cy="2296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2215" y="3290039"/>
            <a:ext cx="1356694" cy="21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5438" y="3290039"/>
            <a:ext cx="1356694" cy="21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1" r="1660"/>
          <a:stretch/>
        </p:blipFill>
        <p:spPr>
          <a:xfrm>
            <a:off x="540000" y="1700808"/>
            <a:ext cx="8496496" cy="1962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8131" y="3176611"/>
            <a:ext cx="328463" cy="27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2" r="2494"/>
          <a:stretch/>
        </p:blipFill>
        <p:spPr>
          <a:xfrm>
            <a:off x="540000" y="1700808"/>
            <a:ext cx="8424488" cy="280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1141" y="4091439"/>
            <a:ext cx="342743" cy="2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6529" y="4091439"/>
            <a:ext cx="335603" cy="2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1918" y="4091439"/>
            <a:ext cx="335603" cy="2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0165" y="4091439"/>
            <a:ext cx="307041" cy="2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2694" y="4091439"/>
            <a:ext cx="342743" cy="21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" r="1660"/>
          <a:stretch/>
        </p:blipFill>
        <p:spPr>
          <a:xfrm>
            <a:off x="540000" y="1700807"/>
            <a:ext cx="8496496" cy="163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2711" y="2931479"/>
            <a:ext cx="335603" cy="2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5240" y="2931479"/>
            <a:ext cx="335603" cy="2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3488" y="2931479"/>
            <a:ext cx="335603" cy="20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8876" y="2931479"/>
            <a:ext cx="342743" cy="2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7140" y="2931479"/>
            <a:ext cx="464132" cy="21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44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2_默认设计模板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