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640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172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264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2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570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42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428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411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871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720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440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4060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3613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005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D795252E-D81F-708B-CAF0-A82EBED2C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358" b="48264"/>
          <a:stretch/>
        </p:blipFill>
        <p:spPr>
          <a:xfrm>
            <a:off x="2096828" y="3356992"/>
            <a:ext cx="4950344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3069AA65-2E1F-D808-D0BE-90200B6B81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9" t="2548" r="57500" b="26386"/>
          <a:stretch/>
        </p:blipFill>
        <p:spPr>
          <a:xfrm>
            <a:off x="1692000" y="2022265"/>
            <a:ext cx="576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8" r="1660"/>
          <a:stretch/>
        </p:blipFill>
        <p:spPr>
          <a:xfrm>
            <a:off x="540000" y="1700808"/>
            <a:ext cx="8496496" cy="3399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2628" y="4227421"/>
            <a:ext cx="192793" cy="20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4975" y="4227421"/>
            <a:ext cx="178512" cy="20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7041" y="4227421"/>
            <a:ext cx="178512" cy="20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2248" y="4227421"/>
            <a:ext cx="178512" cy="20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5207" y="4742315"/>
            <a:ext cx="321322" cy="20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2479" y="4742315"/>
            <a:ext cx="321322" cy="200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2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8364" y="2648154"/>
            <a:ext cx="278479" cy="501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2479" y="2741232"/>
            <a:ext cx="278479" cy="40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1950" y="2547915"/>
            <a:ext cx="278479" cy="601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3967" y="3586098"/>
            <a:ext cx="299900" cy="178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0429" y="3578938"/>
            <a:ext cx="414149" cy="18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00808"/>
            <a:ext cx="8640000" cy="31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5644" y="2401122"/>
            <a:ext cx="314182" cy="20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3428" y="2401122"/>
            <a:ext cx="178512" cy="20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5412" y="2408268"/>
            <a:ext cx="142810" cy="19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4900" y="3430156"/>
            <a:ext cx="321322" cy="20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4569" y="3944673"/>
            <a:ext cx="328463" cy="20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65280" y="3937527"/>
            <a:ext cx="178512" cy="20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8966" y="3937527"/>
            <a:ext cx="178512" cy="20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79363" y="4423460"/>
            <a:ext cx="314182" cy="26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28156" y="4523504"/>
            <a:ext cx="307041" cy="3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BD746A9-F0D7-D9A2-F6BA-258F64C84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293" y="2392273"/>
            <a:ext cx="241961" cy="2726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145BDB9-0DBD-7C32-1674-812119FC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293" y="3393858"/>
            <a:ext cx="241961" cy="27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29" r="1660"/>
          <a:stretch/>
        </p:blipFill>
        <p:spPr>
          <a:xfrm>
            <a:off x="540000" y="1700808"/>
            <a:ext cx="8496496" cy="3228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88727" y="3126613"/>
            <a:ext cx="1135339" cy="23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5322" y="3634528"/>
            <a:ext cx="1163900" cy="2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9421" y="4149597"/>
            <a:ext cx="1149620" cy="236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430" y="4636052"/>
            <a:ext cx="1956496" cy="27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71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