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2" r:id="rId1"/>
  </p:sldMasterIdLst>
  <p:sldIdLst>
    <p:sldId id="256" r:id="rId2"/>
    <p:sldId id="258" r:id="rId3"/>
    <p:sldId id="262" r:id="rId4"/>
    <p:sldId id="263" r:id="rId5"/>
    <p:sldId id="264" r:id="rId6"/>
    <p:sldId id="265" r:id="rId7"/>
    <p:sldId id="266" r:id="rId8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1053" y="42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16438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27461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8560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04940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82376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74249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83997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25713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07360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74032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62074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85127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09214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47355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624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6" r:id="rId13"/>
    <p:sldLayoutId id="2147483665" r:id="rId14"/>
    <p:sldLayoutId id="2147483651" r:id="rId1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>
            <a:extLst>
              <a:ext uri="{FF2B5EF4-FFF2-40B4-BE49-F238E27FC236}">
                <a16:creationId xmlns:a16="http://schemas.microsoft.com/office/drawing/2014/main" id="{CF52D263-E1C1-CE59-6AFD-37E0D81EBE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0661" b="50000"/>
          <a:stretch/>
        </p:blipFill>
        <p:spPr>
          <a:xfrm>
            <a:off x="2025957" y="3436938"/>
            <a:ext cx="5092086" cy="72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0.png">
            <a:extLst>
              <a:ext uri="{FF2B5EF4-FFF2-40B4-BE49-F238E27FC236}">
                <a16:creationId xmlns:a16="http://schemas.microsoft.com/office/drawing/2014/main" id="{0EDEF79B-2E21-7CB0-F02D-E594CDF3DF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839" t="2548" r="57500" b="26386"/>
          <a:stretch/>
        </p:blipFill>
        <p:spPr>
          <a:xfrm>
            <a:off x="1692000" y="2022265"/>
            <a:ext cx="5760000" cy="144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18" r="1660"/>
          <a:stretch/>
        </p:blipFill>
        <p:spPr>
          <a:xfrm>
            <a:off x="540000" y="1700808"/>
            <a:ext cx="8496496" cy="32632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60727" y="4349063"/>
            <a:ext cx="321322" cy="2073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59339" y="4620820"/>
            <a:ext cx="328463" cy="2073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1667250"/>
            <a:ext cx="8640000" cy="29052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32264" y="3685192"/>
            <a:ext cx="328463" cy="2075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02281" y="3685192"/>
            <a:ext cx="321322" cy="2075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96826" y="4207566"/>
            <a:ext cx="178512" cy="2003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88264" y="4207566"/>
            <a:ext cx="299900" cy="2003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25" r="827"/>
          <a:stretch/>
        </p:blipFill>
        <p:spPr>
          <a:xfrm>
            <a:off x="540000" y="1700808"/>
            <a:ext cx="8568504" cy="24990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81818" y="2489997"/>
            <a:ext cx="864000" cy="2718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937553" y="2489997"/>
            <a:ext cx="864000" cy="2718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46842" y="3048035"/>
            <a:ext cx="864000" cy="2718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23636" y="3048035"/>
            <a:ext cx="864000" cy="2718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080363" y="3048035"/>
            <a:ext cx="585521" cy="2718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589653" y="3606072"/>
            <a:ext cx="585521" cy="2718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681818" y="3606072"/>
            <a:ext cx="856859" cy="2718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695438" y="3606072"/>
            <a:ext cx="871140" cy="2718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937553" y="3606072"/>
            <a:ext cx="864000" cy="2718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1628800"/>
            <a:ext cx="8640000" cy="33378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58678" y="3115485"/>
            <a:ext cx="299900" cy="200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58909" y="3622960"/>
            <a:ext cx="4369983" cy="243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23174" y="4116139"/>
            <a:ext cx="149950" cy="2716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71835" y="4116139"/>
            <a:ext cx="149950" cy="2716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01818" y="4645056"/>
            <a:ext cx="664066" cy="2573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657686" y="4645056"/>
            <a:ext cx="792595" cy="2573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2DE2F569-BF55-CAF2-549B-959EB394F2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7353" y="2564904"/>
            <a:ext cx="349293" cy="3039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48041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Office PowerPoint</Application>
  <PresentationFormat>全屏显示(4:3)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k killer.</cp:lastModifiedBy>
  <cp:revision>11</cp:revision>
  <dcterms:created xsi:type="dcterms:W3CDTF">2022-11-09T06:57:00Z</dcterms:created>
  <dcterms:modified xsi:type="dcterms:W3CDTF">2022-11-27T14:35:31Z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00C7B5907ABC47A6B1C884A24083AD10</vt:lpwstr>
  </property>
</Properties>
</file>