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2" r:id="rId1"/>
  </p:sldMasterIdLst>
  <p:sldIdLst>
    <p:sldId id="256" r:id="rId2"/>
    <p:sldId id="258" r:id="rId3"/>
    <p:sldId id="263" r:id="rId4"/>
    <p:sldId id="264" r:id="rId5"/>
    <p:sldId id="265" r:id="rId6"/>
    <p:sldId id="266" r:id="rId7"/>
    <p:sldId id="267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495" y="42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21024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73106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46026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88301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9389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4399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63572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89980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16291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33897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39193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63308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78153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27990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358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6" r:id="rId13"/>
    <p:sldLayoutId id="2147483665" r:id="rId14"/>
    <p:sldLayoutId id="2147483651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>
            <a:extLst>
              <a:ext uri="{FF2B5EF4-FFF2-40B4-BE49-F238E27FC236}">
                <a16:creationId xmlns:a16="http://schemas.microsoft.com/office/drawing/2014/main" id="{6BA8E96B-B04C-9E39-FACB-63644FD06F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839" t="2548" r="57500" b="26386"/>
          <a:stretch/>
        </p:blipFill>
        <p:spPr>
          <a:xfrm>
            <a:off x="1692000" y="2022265"/>
            <a:ext cx="5760000" cy="14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.png">
            <a:extLst>
              <a:ext uri="{FF2B5EF4-FFF2-40B4-BE49-F238E27FC236}">
                <a16:creationId xmlns:a16="http://schemas.microsoft.com/office/drawing/2014/main" id="{A7D39A4C-37F3-D95E-01A9-EF1EED710B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0992" b="53297"/>
          <a:stretch/>
        </p:blipFill>
        <p:spPr>
          <a:xfrm>
            <a:off x="2279621" y="3462265"/>
            <a:ext cx="4584758" cy="7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17" r="4995"/>
          <a:stretch/>
        </p:blipFill>
        <p:spPr>
          <a:xfrm>
            <a:off x="540000" y="1700807"/>
            <a:ext cx="8208464" cy="29692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81719" y="4355448"/>
            <a:ext cx="314182" cy="200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48" r="2494"/>
          <a:stretch/>
        </p:blipFill>
        <p:spPr>
          <a:xfrm>
            <a:off x="540000" y="1700808"/>
            <a:ext cx="8424488" cy="1886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96529" y="2283258"/>
            <a:ext cx="856859" cy="265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38975" y="2283258"/>
            <a:ext cx="864000" cy="265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81421" y="2283258"/>
            <a:ext cx="585521" cy="265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52529" y="2283258"/>
            <a:ext cx="856859" cy="265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94974" y="2283258"/>
            <a:ext cx="849719" cy="265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403670" y="2741683"/>
            <a:ext cx="856859" cy="272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646116" y="2741683"/>
            <a:ext cx="578380" cy="272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610083" y="2741683"/>
            <a:ext cx="856859" cy="272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852528" y="2741683"/>
            <a:ext cx="849719" cy="272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094974" y="2741683"/>
            <a:ext cx="849719" cy="272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403669" y="3207270"/>
            <a:ext cx="849719" cy="265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646116" y="3207270"/>
            <a:ext cx="856859" cy="265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888561" y="3207270"/>
            <a:ext cx="849719" cy="265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6131008" y="3207270"/>
            <a:ext cx="856859" cy="265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7366314" y="3221596"/>
            <a:ext cx="578380" cy="243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53" r="2494"/>
          <a:stretch/>
        </p:blipFill>
        <p:spPr>
          <a:xfrm>
            <a:off x="540000" y="1700807"/>
            <a:ext cx="8424488" cy="26445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659736" y="2431416"/>
            <a:ext cx="478413" cy="221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95141" y="2431416"/>
            <a:ext cx="685487" cy="221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16232" y="2431416"/>
            <a:ext cx="685487" cy="221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59768" y="3159873"/>
            <a:ext cx="699768" cy="221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02248" y="3159873"/>
            <a:ext cx="485553" cy="221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609091" y="3159873"/>
            <a:ext cx="692628" cy="221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688297" y="3874046"/>
            <a:ext cx="485553" cy="221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702248" y="3874046"/>
            <a:ext cx="485553" cy="221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744760" y="3874046"/>
            <a:ext cx="478413" cy="221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03" r="827"/>
          <a:stretch/>
        </p:blipFill>
        <p:spPr>
          <a:xfrm>
            <a:off x="540000" y="1731574"/>
            <a:ext cx="8568504" cy="2994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716529" y="3375408"/>
            <a:ext cx="321322" cy="200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16529" y="3911440"/>
            <a:ext cx="321322" cy="200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92687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Office PowerPoint</Application>
  <PresentationFormat>全屏显示(4:3)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10</cp:revision>
  <dcterms:created xsi:type="dcterms:W3CDTF">2022-11-09T06:57:00Z</dcterms:created>
  <dcterms:modified xsi:type="dcterms:W3CDTF">2022-11-25T02:28:19Z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