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14517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38393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30444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1797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126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64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53978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44420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06784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94193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5536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45222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0576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73371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08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5" r:id="rId14"/>
    <p:sldLayoutId id="214748365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6D8E4802-E3A0-1164-EB43-19A9BF81B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992" b="38188"/>
          <a:stretch/>
        </p:blipFill>
        <p:spPr>
          <a:xfrm>
            <a:off x="2195736" y="3547890"/>
            <a:ext cx="4584746" cy="7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397B94AD-16A7-DDAB-798B-E1B7BD3443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4045" r="50833"/>
          <a:stretch/>
        </p:blipFill>
        <p:spPr>
          <a:xfrm>
            <a:off x="1907704" y="1887384"/>
            <a:ext cx="6186129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21" r="1660"/>
          <a:stretch/>
        </p:blipFill>
        <p:spPr>
          <a:xfrm>
            <a:off x="540000" y="1700808"/>
            <a:ext cx="8496496" cy="2713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46050" y="3169418"/>
            <a:ext cx="171371" cy="178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95504" y="3176571"/>
            <a:ext cx="164231" cy="171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44958" y="3176571"/>
            <a:ext cx="178512" cy="171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89158" y="3555689"/>
            <a:ext cx="171371" cy="185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02909" y="3555689"/>
            <a:ext cx="164231" cy="185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95240" y="3555689"/>
            <a:ext cx="171371" cy="185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66149" y="3555689"/>
            <a:ext cx="171371" cy="185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31769" y="3963421"/>
            <a:ext cx="171371" cy="178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502645" y="3963421"/>
            <a:ext cx="164231" cy="178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152100" y="3963421"/>
            <a:ext cx="171371" cy="178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628800"/>
            <a:ext cx="8640000" cy="3380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02181" y="1828910"/>
            <a:ext cx="314182" cy="214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08792" y="1836058"/>
            <a:ext cx="185653" cy="207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65420" y="1836058"/>
            <a:ext cx="192793" cy="200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87668" y="2522155"/>
            <a:ext cx="185653" cy="214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73817" y="3222548"/>
            <a:ext cx="314182" cy="207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45057" y="3308309"/>
            <a:ext cx="192793" cy="42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59172" y="3222548"/>
            <a:ext cx="192793" cy="207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51767" y="3222548"/>
            <a:ext cx="178512" cy="207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801883" y="3915792"/>
            <a:ext cx="314182" cy="214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273817" y="4609037"/>
            <a:ext cx="314182" cy="214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845057" y="4644772"/>
            <a:ext cx="192793" cy="150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366313" y="4609037"/>
            <a:ext cx="178512" cy="214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094643" y="4609037"/>
            <a:ext cx="314182" cy="214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AF9C3E7-269C-36B7-09C1-DF7C3331D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100" y="2220237"/>
            <a:ext cx="3094436" cy="2004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02" r="1660"/>
          <a:stretch/>
        </p:blipFill>
        <p:spPr>
          <a:xfrm>
            <a:off x="540000" y="1700807"/>
            <a:ext cx="8496496" cy="2360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24859" y="2760677"/>
            <a:ext cx="542678" cy="185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74182" y="2760677"/>
            <a:ext cx="549818" cy="185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37785" y="2767823"/>
            <a:ext cx="542678" cy="178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24859" y="3582533"/>
            <a:ext cx="542678" cy="185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74182" y="3582533"/>
            <a:ext cx="549818" cy="185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37785" y="3589680"/>
            <a:ext cx="549818" cy="178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53" r="1660"/>
          <a:stretch/>
        </p:blipFill>
        <p:spPr>
          <a:xfrm>
            <a:off x="540000" y="1700808"/>
            <a:ext cx="8496496" cy="3487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38347" y="3631254"/>
            <a:ext cx="314182" cy="199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02447" y="3716956"/>
            <a:ext cx="192793" cy="42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16562" y="3624113"/>
            <a:ext cx="192793" cy="214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09157" y="3624113"/>
            <a:ext cx="192793" cy="214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538347" y="4809657"/>
            <a:ext cx="314182" cy="199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102447" y="4895360"/>
            <a:ext cx="192793" cy="35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616562" y="4802516"/>
            <a:ext cx="185653" cy="214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409157" y="4802516"/>
            <a:ext cx="192793" cy="214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7483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11</cp:revision>
  <dcterms:created xsi:type="dcterms:W3CDTF">2022-11-09T06:57:00Z</dcterms:created>
  <dcterms:modified xsi:type="dcterms:W3CDTF">2022-11-27T14:33:58Z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