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387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231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291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12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84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5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828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894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41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347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815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924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502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067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6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176F59CB-A10C-88EC-7557-48DDC49F1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3719" b="43454"/>
          <a:stretch/>
        </p:blipFill>
        <p:spPr>
          <a:xfrm>
            <a:off x="1704903" y="3429000"/>
            <a:ext cx="5734194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367CFAE6-A61B-DFA8-17CC-06256291E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45" r="50833"/>
          <a:stretch/>
        </p:blipFill>
        <p:spPr>
          <a:xfrm>
            <a:off x="1907704" y="1887384"/>
            <a:ext cx="618612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3611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6842" y="2518264"/>
            <a:ext cx="178512" cy="20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9702" y="2968800"/>
            <a:ext cx="178512" cy="20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1124" y="3412186"/>
            <a:ext cx="299900" cy="20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9868" y="4427681"/>
            <a:ext cx="178512" cy="20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3983" y="4513498"/>
            <a:ext cx="192793" cy="4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5239" y="4420530"/>
            <a:ext cx="185653" cy="214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02116" y="4427681"/>
            <a:ext cx="128528" cy="20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37719" y="4971185"/>
            <a:ext cx="121388" cy="200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8" r="1660"/>
          <a:stretch/>
        </p:blipFill>
        <p:spPr>
          <a:xfrm>
            <a:off x="540000" y="1700808"/>
            <a:ext cx="8496496" cy="1792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4082" y="2268760"/>
            <a:ext cx="307041" cy="26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2595" y="2225795"/>
            <a:ext cx="2099306" cy="272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8364" y="2812983"/>
            <a:ext cx="314182" cy="20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9604" y="2906073"/>
            <a:ext cx="192793" cy="3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3719" y="2812983"/>
            <a:ext cx="192793" cy="21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6314" y="2812983"/>
            <a:ext cx="185653" cy="21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01818" y="2798662"/>
            <a:ext cx="257057" cy="136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80397" y="2941877"/>
            <a:ext cx="299900" cy="100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0" r="2494"/>
          <a:stretch/>
        </p:blipFill>
        <p:spPr>
          <a:xfrm>
            <a:off x="540000" y="1700808"/>
            <a:ext cx="8424488" cy="2991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5438" y="4141292"/>
            <a:ext cx="307041" cy="207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39537" y="4234248"/>
            <a:ext cx="199934" cy="35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3653" y="4148443"/>
            <a:ext cx="192793" cy="200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46248" y="4141292"/>
            <a:ext cx="185653" cy="2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1190" y="4141292"/>
            <a:ext cx="314182" cy="2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5289" y="4234248"/>
            <a:ext cx="199934" cy="35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6546" y="4148443"/>
            <a:ext cx="185653" cy="207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59140" y="4141292"/>
            <a:ext cx="185653" cy="2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5" r="1660"/>
          <a:stretch/>
        </p:blipFill>
        <p:spPr>
          <a:xfrm>
            <a:off x="540000" y="1717340"/>
            <a:ext cx="8496496" cy="3277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3371" y="3792491"/>
            <a:ext cx="842579" cy="250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3735" y="4236145"/>
            <a:ext cx="1663736" cy="26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89454" y="4679797"/>
            <a:ext cx="3891570" cy="26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54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