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2" r:id="rId4"/>
    <p:sldId id="263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5" r:id="rId15"/>
    <p:sldId id="279" r:id="rId16"/>
    <p:sldId id="278" r:id="rId17"/>
    <p:sldId id="277" r:id="rId18"/>
    <p:sldId id="276" r:id="rId19"/>
    <p:sldId id="280" r:id="rId20"/>
  </p:sldIdLst>
  <p:sldSz cx="12192000" cy="6858000"/>
  <p:notesSz cx="6858000" cy="9144000"/>
  <p:custDataLst>
    <p:tags r:id="rId2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44" y="78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162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28727" y="2385553"/>
            <a:ext cx="5779041" cy="11054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776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52231" y="3111901"/>
            <a:ext cx="380826" cy="6200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441586" y="2835257"/>
            <a:ext cx="3513123" cy="11733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550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05223" y="2452679"/>
            <a:ext cx="3884429" cy="13726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079140" y="2271561"/>
            <a:ext cx="2465851" cy="16777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243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33652" y="2759561"/>
            <a:ext cx="4922181" cy="792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7990" y="3788910"/>
            <a:ext cx="11520000" cy="25982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2633345" y="4963795"/>
            <a:ext cx="5950585" cy="1710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381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05223" y="2184781"/>
            <a:ext cx="4379504" cy="2190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946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05223" y="2271936"/>
            <a:ext cx="4512793" cy="2135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908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95702" y="3280218"/>
            <a:ext cx="6207471" cy="10858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0919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95702" y="3692725"/>
            <a:ext cx="6521652" cy="23743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252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43239" y="2768624"/>
            <a:ext cx="6102743" cy="1850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22BA72E-C269-716B-E5D0-79B5D07BB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524" y="2705190"/>
            <a:ext cx="5180952" cy="144761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086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28925" y="1756060"/>
            <a:ext cx="199933" cy="219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18635" y="1710690"/>
            <a:ext cx="438150" cy="264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08760" y="1737016"/>
            <a:ext cx="618842" cy="266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41520" y="1737016"/>
            <a:ext cx="904462" cy="266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383801" y="2422598"/>
            <a:ext cx="218975" cy="2094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755438" y="2574949"/>
            <a:ext cx="894942" cy="247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615680" y="2493010"/>
            <a:ext cx="2663825" cy="403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393322" y="2746345"/>
            <a:ext cx="361785" cy="2094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518743" y="3241488"/>
            <a:ext cx="295140" cy="2094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547966" y="3403361"/>
            <a:ext cx="961586" cy="2380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547636" y="3403361"/>
            <a:ext cx="942545" cy="2380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870677" y="3403361"/>
            <a:ext cx="209454" cy="2094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4518660" y="3406775"/>
            <a:ext cx="473075" cy="368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0707173" y="4060377"/>
            <a:ext cx="190413" cy="2094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10577830" y="4156710"/>
            <a:ext cx="441325" cy="436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4690115" y="5031619"/>
            <a:ext cx="323702" cy="2380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9888396" y="5022097"/>
            <a:ext cx="333223" cy="257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  <p:bldP spid="5" grpId="0" animBg="1"/>
      <p:bldP spid="6" grpId="0" animBg="1"/>
      <p:bldP spid="7" grpId="0" animBg="1"/>
      <p:bldP spid="8" grpId="0" animBg="1"/>
      <p:bldP spid="9" grpId="0" bldLvl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bldLvl="0" animBg="1"/>
      <p:bldP spid="16" grpId="0" animBg="1"/>
      <p:bldP spid="17" grpId="0" bldLvl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687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956363" y="1776568"/>
            <a:ext cx="304661" cy="219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33652" y="2768939"/>
            <a:ext cx="352264" cy="209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088661" y="3265124"/>
            <a:ext cx="904462" cy="209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62677" y="3761310"/>
            <a:ext cx="790214" cy="209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793520" y="3761310"/>
            <a:ext cx="780694" cy="209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212429" y="4257496"/>
            <a:ext cx="485553" cy="209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img_1677721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4667750"/>
            <a:ext cx="11520000" cy="19453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2"/>
          <p:cNvSpPr/>
          <p:nvPr/>
        </p:nvSpPr>
        <p:spPr bwMode="white">
          <a:xfrm>
            <a:off x="1767272" y="5258995"/>
            <a:ext cx="352264" cy="2193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3"/>
          <p:cNvSpPr/>
          <p:nvPr/>
        </p:nvSpPr>
        <p:spPr bwMode="white">
          <a:xfrm>
            <a:off x="4871008" y="6250761"/>
            <a:ext cx="894942" cy="2193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bldLvl="0" animBg="1"/>
      <p:bldP spid="1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724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468826" y="1708794"/>
            <a:ext cx="257057" cy="200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468826" y="2204207"/>
            <a:ext cx="257057" cy="200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430743" y="2680567"/>
            <a:ext cx="295140" cy="266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430743" y="3175980"/>
            <a:ext cx="295140" cy="266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468826" y="3690448"/>
            <a:ext cx="257057" cy="1905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473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003966" y="1709287"/>
            <a:ext cx="228495" cy="2192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879537" y="3082279"/>
            <a:ext cx="218975" cy="2097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193388" y="4121558"/>
            <a:ext cx="218975" cy="2097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075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679603" y="1270639"/>
            <a:ext cx="228495" cy="219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709487" y="3415332"/>
            <a:ext cx="228495" cy="219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244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3185851" y="2375524"/>
            <a:ext cx="485553" cy="219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488305" y="2036445"/>
            <a:ext cx="622300" cy="720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091170" y="1923415"/>
            <a:ext cx="622935" cy="833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907395" y="1995170"/>
            <a:ext cx="514350" cy="761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909752" y="3232857"/>
            <a:ext cx="466512" cy="219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908760" y="3232857"/>
            <a:ext cx="342743" cy="219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1183206" y="3080442"/>
            <a:ext cx="514115" cy="523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8374380" y="2969895"/>
            <a:ext cx="479425" cy="634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ldLvl="0" animBg="1"/>
      <p:bldP spid="8" grpId="0" bldLvl="0" animBg="1"/>
      <p:bldP spid="9" grpId="0" bldLvl="0" animBg="1"/>
      <p:bldP spid="11" grpId="0" animBg="1"/>
      <p:bldP spid="12" grpId="0" animBg="1"/>
      <p:bldP spid="13" grpId="0" animBg="1"/>
      <p:bldP spid="1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512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62743" y="2710268"/>
            <a:ext cx="2094545" cy="10963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75735" y="2710268"/>
            <a:ext cx="447471" cy="2764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94578" y="2576796"/>
            <a:ext cx="1504264" cy="1391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260363" y="2710268"/>
            <a:ext cx="447471" cy="2764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098181" y="2729336"/>
            <a:ext cx="2370644" cy="1067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RlZjk2YWI1ZGQxMzYwMzg1MTY2NWU1Y2E3YTllMm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宽屏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1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10</cp:revision>
  <dcterms:created xsi:type="dcterms:W3CDTF">2022-11-09T06:57:00Z</dcterms:created>
  <dcterms:modified xsi:type="dcterms:W3CDTF">2022-12-04T10:02:01Z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