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83" r:id="rId13"/>
    <p:sldId id="284" r:id="rId14"/>
    <p:sldId id="274" r:id="rId15"/>
    <p:sldId id="273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8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043268"/>
            <a:ext cx="2294479" cy="2184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1338" y="2176790"/>
            <a:ext cx="2846677" cy="1058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0280" y="2043268"/>
            <a:ext cx="3075173" cy="1192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6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3223" y="2460925"/>
            <a:ext cx="2227834" cy="742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4082" y="2460925"/>
            <a:ext cx="456991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2925" y="2489496"/>
            <a:ext cx="1218644" cy="714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22545" y="2460925"/>
            <a:ext cx="2342082" cy="752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8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27365" y="2099945"/>
            <a:ext cx="1492250" cy="170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7074" y="3110368"/>
            <a:ext cx="285619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5438" y="3110368"/>
            <a:ext cx="199933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47438" y="3110368"/>
            <a:ext cx="333223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66280" y="3110368"/>
            <a:ext cx="209454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08760" y="3110368"/>
            <a:ext cx="285619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27603" y="3110368"/>
            <a:ext cx="209454" cy="2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8254365" y="3054350"/>
            <a:ext cx="1619885" cy="87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直角三角形 11"/>
          <p:cNvSpPr/>
          <p:nvPr/>
        </p:nvSpPr>
        <p:spPr>
          <a:xfrm rot="5400000">
            <a:off x="9654540" y="1544320"/>
            <a:ext cx="1071880" cy="1102995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 rot="10800000" flipV="1">
            <a:off x="9526905" y="1599565"/>
            <a:ext cx="1137920" cy="1102995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9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45586" y="2577843"/>
            <a:ext cx="199933" cy="209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52363" y="2959459"/>
            <a:ext cx="333223" cy="21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0892" y="2997621"/>
            <a:ext cx="323702" cy="209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38314" y="3398318"/>
            <a:ext cx="342743" cy="200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04760" y="3217050"/>
            <a:ext cx="447471" cy="186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90710" y="3627287"/>
            <a:ext cx="447471" cy="1450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42578" y="4190171"/>
            <a:ext cx="199933" cy="21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18809" y="4438222"/>
            <a:ext cx="447471" cy="63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31867" y="4676732"/>
            <a:ext cx="352264" cy="209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5457055"/>
            <a:ext cx="11520000" cy="1101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3335020" y="5613400"/>
            <a:ext cx="487680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7247890" y="5613400"/>
            <a:ext cx="448945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6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3820" y="2898775"/>
            <a:ext cx="5474335" cy="1141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9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5504" y="2109357"/>
            <a:ext cx="2503933" cy="1763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2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2225861"/>
            <a:ext cx="5950413" cy="1671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4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2550632"/>
            <a:ext cx="3008528" cy="110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5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3025149"/>
            <a:ext cx="4522314" cy="2202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1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0297" y="3388686"/>
            <a:ext cx="3227504" cy="28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9818" y="3932467"/>
            <a:ext cx="4922181" cy="1345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59C03C-B760-9DD1-5DE2-8C23DAB1E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524" y="2719476"/>
            <a:ext cx="5180952" cy="14190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6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36305" y="1449070"/>
            <a:ext cx="2360930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32991" y="2100669"/>
            <a:ext cx="961586" cy="26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2363" y="2615774"/>
            <a:ext cx="352264" cy="209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4677" y="2768397"/>
            <a:ext cx="199933" cy="21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32595" y="2768397"/>
            <a:ext cx="323702" cy="21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70082" y="2768397"/>
            <a:ext cx="352264" cy="21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26743" y="2749319"/>
            <a:ext cx="904462" cy="26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34130" y="3426460"/>
            <a:ext cx="450215" cy="58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18250" y="3589020"/>
            <a:ext cx="363855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37917" y="4246938"/>
            <a:ext cx="342743" cy="209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03768" y="4246938"/>
            <a:ext cx="466512" cy="209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945190" y="4733425"/>
            <a:ext cx="333223" cy="248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919603" y="5210374"/>
            <a:ext cx="333223" cy="27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062082" y="5238991"/>
            <a:ext cx="342743" cy="21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108694" y="5238991"/>
            <a:ext cx="495074" cy="21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8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1490" y="1201420"/>
            <a:ext cx="309880" cy="31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55380" y="1201420"/>
            <a:ext cx="209550" cy="31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8655" y="2201545"/>
            <a:ext cx="690880" cy="31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74347" y="2803840"/>
            <a:ext cx="352264" cy="209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51966" y="3441946"/>
            <a:ext cx="333223" cy="2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34655" y="3220085"/>
            <a:ext cx="567055" cy="61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59570" y="4108625"/>
            <a:ext cx="342743" cy="219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8" grpId="0" animBg="1"/>
      <p:bldP spid="9" grpId="0" bldLvl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68826" y="1679823"/>
            <a:ext cx="257057" cy="19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30743" y="2146353"/>
            <a:ext cx="295140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68826" y="2670008"/>
            <a:ext cx="257057" cy="199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30743" y="3298395"/>
            <a:ext cx="295140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68826" y="3983907"/>
            <a:ext cx="257057" cy="199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58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12165" y="1870987"/>
            <a:ext cx="228495" cy="228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050" y="2976110"/>
            <a:ext cx="11520000" cy="1958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465820" y="2980690"/>
            <a:ext cx="447040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216140" y="3970655"/>
            <a:ext cx="365760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6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37805" y="1136015"/>
            <a:ext cx="494030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79685" y="2958465"/>
            <a:ext cx="494030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0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43041" y="2405213"/>
            <a:ext cx="342743" cy="209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2181" y="2405213"/>
            <a:ext cx="323702" cy="209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83206" y="2405213"/>
            <a:ext cx="342743" cy="209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46365" y="2080895"/>
            <a:ext cx="474345" cy="70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19070" y="3225165"/>
            <a:ext cx="358140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22900" y="3063240"/>
            <a:ext cx="624205" cy="64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60690" y="3225165"/>
            <a:ext cx="650875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40720" y="2999105"/>
            <a:ext cx="497840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4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0347" y="2711928"/>
            <a:ext cx="1437619" cy="1030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1206" y="2549689"/>
            <a:ext cx="1675636" cy="135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0148" y="2549689"/>
            <a:ext cx="2808595" cy="119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88264" y="2549689"/>
            <a:ext cx="1075834" cy="534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2022-12-04T10:04:27Z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