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02" autoAdjust="0"/>
    <p:restoredTop sz="94660"/>
  </p:normalViewPr>
  <p:slideViewPr>
    <p:cSldViewPr showGuides="1">
      <p:cViewPr varScale="1">
        <p:scale>
          <a:sx n="64" d="100"/>
          <a:sy n="64" d="100"/>
        </p:scale>
        <p:origin x="840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8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0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347" y="3099628"/>
            <a:ext cx="7287320" cy="2210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7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617969"/>
            <a:ext cx="7296846" cy="2251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628775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3707765"/>
            <a:ext cx="4229100" cy="733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445" y="4889500"/>
            <a:ext cx="608647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9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6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37974"/>
            <a:ext cx="7344476" cy="2407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1595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0787" y="3951734"/>
            <a:ext cx="6900042" cy="268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1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18595"/>
            <a:ext cx="7896979" cy="2405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0499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75" y="6583045"/>
            <a:ext cx="7308215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7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2022-12-04T09:12:10Z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